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309" r:id="rId4"/>
    <p:sldId id="286" r:id="rId5"/>
    <p:sldId id="294" r:id="rId6"/>
    <p:sldId id="316" r:id="rId7"/>
    <p:sldId id="295" r:id="rId8"/>
    <p:sldId id="314" r:id="rId9"/>
    <p:sldId id="310" r:id="rId10"/>
    <p:sldId id="317" r:id="rId11"/>
    <p:sldId id="311" r:id="rId12"/>
    <p:sldId id="296" r:id="rId13"/>
    <p:sldId id="312" r:id="rId14"/>
    <p:sldId id="313" r:id="rId15"/>
    <p:sldId id="297" r:id="rId16"/>
    <p:sldId id="315" r:id="rId17"/>
    <p:sldId id="298" r:id="rId18"/>
    <p:sldId id="306" r:id="rId19"/>
    <p:sldId id="302" r:id="rId20"/>
    <p:sldId id="30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000000"/>
    <a:srgbClr val="F3F3F3"/>
    <a:srgbClr val="E7E7E7"/>
    <a:srgbClr val="E9E9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80" autoAdjust="0"/>
    <p:restoredTop sz="91453" autoAdjust="0"/>
  </p:normalViewPr>
  <p:slideViewPr>
    <p:cSldViewPr>
      <p:cViewPr varScale="1">
        <p:scale>
          <a:sx n="84" d="100"/>
          <a:sy n="84" d="100"/>
        </p:scale>
        <p:origin x="-9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D742D-B00A-4742-9A0A-B2450886FECE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iRODS User meeting at RENCI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666C4-856F-4949-B3FD-50C0C6F2E3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fr-FR" smtClean="0"/>
              <a:t>iRODS User meeting at RENCI</a:t>
            </a: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32D8418-F7F9-4CFB-B0E1-38D3528785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2D8418-F7F9-4CFB-B0E1-38D352878554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iRODS User meeting at RENCI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61722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953000"/>
            <a:ext cx="4419600" cy="990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505200"/>
            <a:ext cx="1905000" cy="457200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721C3-92EA-4D2D-8208-3F997EBDA00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A1762-6BA2-4505-AD9E-C9F30C46496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5791200" cy="609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BBDA3-1F63-4A62-BE5F-469DA82FE9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37623-193B-431F-84F4-EFF7B93ED85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F0E32-6676-471E-93C0-A4D9FCFFDF4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F16CA-BEED-40A3-96BA-671207E29F6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460B6-4BE1-4E84-9A33-BBF084B4C6C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73565-37B2-4C72-8FB7-D8C6F13267E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D9112-1603-4285-A6DB-DAD9EA840D5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8FC1D-E1F3-485D-8BF7-7DE1875CF09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CABF8-92F3-475E-87A9-B65B6841396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 page1.jpg                                                      000C00EDMacintosh HD                   BE753FAD: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3F1BAE9-DA24-4E43-9821-13072571A15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143109" y="4214818"/>
            <a:ext cx="7000891" cy="10668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err="1" smtClean="0"/>
              <a:t>iRODS</a:t>
            </a:r>
            <a:r>
              <a:rPr lang="fr-FR" dirty="0" smtClean="0"/>
              <a:t> usage </a:t>
            </a:r>
            <a:r>
              <a:rPr lang="fr-FR" dirty="0" err="1" smtClean="0"/>
              <a:t>at</a:t>
            </a:r>
            <a:r>
              <a:rPr lang="fr-FR" dirty="0" smtClean="0"/>
              <a:t> CC-IN2P3</a:t>
            </a:r>
            <a:endParaRPr lang="fr-FR" dirty="0"/>
          </a:p>
        </p:txBody>
      </p:sp>
      <p:sp>
        <p:nvSpPr>
          <p:cNvPr id="3075" name="Sous-titre 4"/>
          <p:cNvSpPr>
            <a:spLocks noGrp="1"/>
          </p:cNvSpPr>
          <p:nvPr>
            <p:ph type="subTitle" idx="1"/>
          </p:nvPr>
        </p:nvSpPr>
        <p:spPr>
          <a:xfrm>
            <a:off x="2714612" y="5429264"/>
            <a:ext cx="4419600" cy="547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dirty="0" smtClean="0"/>
              <a:t>Jean-Yves </a:t>
            </a:r>
            <a:r>
              <a:rPr lang="fr-FR" dirty="0" err="1" smtClean="0"/>
              <a:t>Nief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iRODS</a:t>
            </a:r>
            <a:r>
              <a:rPr lang="fr-FR" dirty="0" smtClean="0"/>
              <a:t> use cases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Data sharing and </a:t>
            </a:r>
            <a:r>
              <a:rPr lang="fr-FR" sz="2800" dirty="0" err="1" smtClean="0"/>
              <a:t>transfers</a:t>
            </a:r>
            <a:r>
              <a:rPr lang="fr-FR" sz="2800" dirty="0" smtClean="0"/>
              <a:t> for </a:t>
            </a:r>
            <a:r>
              <a:rPr lang="fr-FR" sz="2800" dirty="0" err="1" smtClean="0"/>
              <a:t>wide</a:t>
            </a:r>
            <a:r>
              <a:rPr lang="fr-FR" sz="2800" dirty="0" smtClean="0"/>
              <a:t> </a:t>
            </a:r>
            <a:r>
              <a:rPr lang="fr-FR" sz="2800" dirty="0" err="1" smtClean="0"/>
              <a:t>spread</a:t>
            </a:r>
            <a:r>
              <a:rPr lang="fr-FR" sz="2800" dirty="0" smtClean="0"/>
              <a:t> </a:t>
            </a:r>
            <a:r>
              <a:rPr lang="fr-FR" sz="2800" dirty="0" err="1" smtClean="0"/>
              <a:t>communities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Online data </a:t>
            </a:r>
            <a:r>
              <a:rPr lang="fr-FR" sz="2800" dirty="0" err="1" smtClean="0"/>
              <a:t>access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</a:t>
            </a:r>
            <a:r>
              <a:rPr lang="fr-FR" sz="2800" dirty="0" err="1" smtClean="0"/>
              <a:t>any</a:t>
            </a:r>
            <a:r>
              <a:rPr lang="fr-FR" sz="2800" dirty="0" smtClean="0"/>
              <a:t> </a:t>
            </a:r>
            <a:r>
              <a:rPr lang="fr-FR" sz="2800" dirty="0" err="1" smtClean="0"/>
              <a:t>kind</a:t>
            </a:r>
            <a:r>
              <a:rPr lang="fr-FR" sz="2800" dirty="0" smtClean="0"/>
              <a:t> of front-end </a:t>
            </a:r>
            <a:r>
              <a:rPr lang="fr-FR" sz="2800" dirty="0" err="1" smtClean="0"/>
              <a:t>app</a:t>
            </a:r>
            <a:r>
              <a:rPr lang="fr-FR" sz="2800" dirty="0" smtClean="0"/>
              <a:t> (web, home </a:t>
            </a:r>
            <a:r>
              <a:rPr lang="fr-FR" sz="2800" dirty="0" err="1" smtClean="0"/>
              <a:t>grown</a:t>
            </a:r>
            <a:r>
              <a:rPr lang="fr-FR" sz="2800" dirty="0" smtClean="0"/>
              <a:t> clients, batch </a:t>
            </a:r>
            <a:r>
              <a:rPr lang="fr-FR" sz="2800" dirty="0" err="1" smtClean="0"/>
              <a:t>farm</a:t>
            </a:r>
            <a:r>
              <a:rPr lang="fr-FR" sz="2800" dirty="0" smtClean="0"/>
              <a:t>…) </a:t>
            </a:r>
            <a:r>
              <a:rPr lang="fr-FR" sz="2800" dirty="0" err="1" smtClean="0"/>
              <a:t>allowing</a:t>
            </a:r>
            <a:r>
              <a:rPr lang="fr-FR" sz="2800" dirty="0" smtClean="0"/>
              <a:t> </a:t>
            </a:r>
            <a:r>
              <a:rPr lang="fr-FR" sz="2800" dirty="0" smtClean="0"/>
              <a:t>data </a:t>
            </a:r>
            <a:r>
              <a:rPr lang="fr-FR" sz="2800" dirty="0" err="1" smtClean="0"/>
              <a:t>policies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run</a:t>
            </a:r>
            <a:r>
              <a:rPr lang="fr-FR" sz="2800" dirty="0" smtClean="0"/>
              <a:t> on the data </a:t>
            </a:r>
            <a:r>
              <a:rPr lang="fr-FR" sz="2800" dirty="0" err="1" smtClean="0"/>
              <a:t>underneath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Data archive.</a:t>
            </a:r>
          </a:p>
          <a:p>
            <a:pPr>
              <a:buNone/>
            </a:pPr>
            <a:r>
              <a:rPr lang="fr-FR" sz="2800" b="1" dirty="0" smtClean="0"/>
              <a:t>Not </a:t>
            </a:r>
            <a:r>
              <a:rPr lang="fr-FR" sz="2800" b="1" dirty="0" err="1" smtClean="0"/>
              <a:t>intended</a:t>
            </a:r>
            <a:r>
              <a:rPr lang="fr-FR" sz="2800" b="1" dirty="0" smtClean="0"/>
              <a:t> for massive I/O </a:t>
            </a:r>
            <a:r>
              <a:rPr lang="fr-FR" sz="2800" b="1" dirty="0" err="1" smtClean="0"/>
              <a:t>ops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from</a:t>
            </a:r>
            <a:r>
              <a:rPr lang="fr-FR" sz="2800" b="1" dirty="0" smtClean="0"/>
              <a:t> a batch </a:t>
            </a:r>
            <a:r>
              <a:rPr lang="fr-FR" sz="2800" b="1" dirty="0" err="1" smtClean="0"/>
              <a:t>farm</a:t>
            </a:r>
            <a:r>
              <a:rPr lang="fr-FR" sz="2800" b="1" dirty="0" smtClean="0"/>
              <a:t>! ( not a </a:t>
            </a:r>
            <a:r>
              <a:rPr lang="fr-FR" sz="2800" b="1" dirty="0" err="1" smtClean="0"/>
              <a:t>parallel</a:t>
            </a:r>
            <a:r>
              <a:rPr lang="fr-FR" sz="2800" b="1" dirty="0" smtClean="0"/>
              <a:t> file system)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iRODS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460432" cy="473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153168" cy="609600"/>
          </a:xfrm>
        </p:spPr>
        <p:txBody>
          <a:bodyPr/>
          <a:lstStyle/>
          <a:p>
            <a:r>
              <a:rPr lang="fr-FR" dirty="0" smtClean="0"/>
              <a:t>Architecture </a:t>
            </a:r>
            <a:r>
              <a:rPr lang="fr-FR" dirty="0" err="1" smtClean="0"/>
              <a:t>example</a:t>
            </a:r>
            <a:r>
              <a:rPr lang="fr-FR" dirty="0" smtClean="0"/>
              <a:t>: </a:t>
            </a:r>
            <a:r>
              <a:rPr lang="fr-FR" dirty="0" err="1" smtClean="0"/>
              <a:t>BaBar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0" name="Picture 2" descr="Ba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5539743" cy="39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ZoneTexte 87"/>
          <p:cNvSpPr txBox="1"/>
          <p:nvPr/>
        </p:nvSpPr>
        <p:spPr>
          <a:xfrm>
            <a:off x="5868144" y="2132856"/>
            <a:ext cx="309634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sz="2000" dirty="0" err="1" smtClean="0"/>
              <a:t>archival</a:t>
            </a:r>
            <a:r>
              <a:rPr lang="fr-FR" sz="2000" dirty="0" smtClean="0"/>
              <a:t> in Lyon of the </a:t>
            </a:r>
            <a:r>
              <a:rPr lang="fr-FR" sz="2000" dirty="0" err="1" smtClean="0"/>
              <a:t>entire</a:t>
            </a:r>
            <a:r>
              <a:rPr lang="fr-FR" sz="2000" dirty="0" smtClean="0"/>
              <a:t> </a:t>
            </a:r>
            <a:r>
              <a:rPr lang="fr-FR" sz="2000" dirty="0" err="1" smtClean="0"/>
              <a:t>BaBar</a:t>
            </a:r>
            <a:r>
              <a:rPr lang="fr-FR" sz="2000" dirty="0" smtClean="0"/>
              <a:t> data set (total of 2 </a:t>
            </a:r>
            <a:r>
              <a:rPr lang="fr-FR" sz="2000" dirty="0" err="1" smtClean="0"/>
              <a:t>PBs</a:t>
            </a:r>
            <a:r>
              <a:rPr lang="fr-FR" sz="2000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dirty="0" err="1" smtClean="0"/>
              <a:t>automatic</a:t>
            </a:r>
            <a:r>
              <a:rPr lang="fr-FR" sz="2000" dirty="0" smtClean="0"/>
              <a:t> </a:t>
            </a:r>
            <a:r>
              <a:rPr lang="fr-FR" sz="2000" dirty="0" err="1" smtClean="0"/>
              <a:t>transfer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tape to tape: 3 </a:t>
            </a:r>
            <a:r>
              <a:rPr lang="fr-FR" sz="2000" dirty="0" err="1" smtClean="0"/>
              <a:t>TBs</a:t>
            </a:r>
            <a:r>
              <a:rPr lang="fr-FR" sz="2000" dirty="0" smtClean="0"/>
              <a:t>/</a:t>
            </a:r>
            <a:r>
              <a:rPr lang="fr-FR" sz="2000" dirty="0" err="1" smtClean="0"/>
              <a:t>day</a:t>
            </a:r>
            <a:r>
              <a:rPr lang="fr-FR" sz="2000" dirty="0" smtClean="0"/>
              <a:t> (no limitation).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dirty="0" err="1" smtClean="0"/>
              <a:t>automatic</a:t>
            </a:r>
            <a:r>
              <a:rPr lang="fr-FR" sz="2000" dirty="0" smtClean="0"/>
              <a:t> </a:t>
            </a:r>
            <a:r>
              <a:rPr lang="fr-FR" sz="2000" dirty="0" err="1" smtClean="0"/>
              <a:t>recovery</a:t>
            </a:r>
            <a:r>
              <a:rPr lang="fr-FR" sz="2000" dirty="0" smtClean="0"/>
              <a:t> of </a:t>
            </a:r>
            <a:r>
              <a:rPr lang="fr-FR" sz="2000" dirty="0" err="1" smtClean="0"/>
              <a:t>faulty</a:t>
            </a:r>
            <a:r>
              <a:rPr lang="fr-FR" sz="2000" dirty="0" smtClean="0"/>
              <a:t> </a:t>
            </a:r>
            <a:r>
              <a:rPr lang="fr-FR" sz="2000" dirty="0" err="1" smtClean="0"/>
              <a:t>transfers</a:t>
            </a:r>
            <a:r>
              <a:rPr lang="fr-FR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dirty="0" err="1" smtClean="0"/>
              <a:t>ability</a:t>
            </a:r>
            <a:r>
              <a:rPr lang="fr-FR" sz="2000" dirty="0" smtClean="0"/>
              <a:t> for a SLAC </a:t>
            </a:r>
            <a:r>
              <a:rPr lang="fr-FR" sz="2000" dirty="0" err="1" smtClean="0"/>
              <a:t>admin</a:t>
            </a:r>
            <a:r>
              <a:rPr lang="fr-FR" sz="2000" dirty="0" smtClean="0"/>
              <a:t> to </a:t>
            </a:r>
            <a:r>
              <a:rPr lang="fr-FR" sz="2000" dirty="0" err="1" smtClean="0"/>
              <a:t>recover</a:t>
            </a:r>
            <a:r>
              <a:rPr lang="fr-FR" sz="2000" dirty="0" smtClean="0"/>
              <a:t> files </a:t>
            </a:r>
            <a:r>
              <a:rPr lang="fr-FR" sz="2000" dirty="0" err="1" smtClean="0"/>
              <a:t>directly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the CC-IN2P3 zone if data </a:t>
            </a:r>
            <a:r>
              <a:rPr lang="fr-FR" sz="2000" dirty="0" err="1" smtClean="0"/>
              <a:t>lost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SLAC.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</a:t>
            </a:r>
            <a:r>
              <a:rPr lang="fr-FR" dirty="0" err="1" smtClean="0"/>
              <a:t>example</a:t>
            </a:r>
            <a:r>
              <a:rPr lang="fr-FR" dirty="0" smtClean="0"/>
              <a:t>: </a:t>
            </a:r>
            <a:r>
              <a:rPr lang="fr-FR" dirty="0" err="1" smtClean="0"/>
              <a:t>dChooz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074" name="Picture 2" descr="dChoo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6912768" cy="504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600" dirty="0" smtClean="0"/>
              <a:t>Architecture </a:t>
            </a:r>
            <a:r>
              <a:rPr lang="fr-FR" sz="2600" dirty="0" err="1" smtClean="0"/>
              <a:t>example</a:t>
            </a:r>
            <a:r>
              <a:rPr lang="fr-FR" sz="2600" dirty="0" smtClean="0"/>
              <a:t>: </a:t>
            </a:r>
            <a:r>
              <a:rPr lang="fr-FR" sz="2600" dirty="0" err="1" smtClean="0"/>
              <a:t>embryogenesis</a:t>
            </a:r>
            <a:r>
              <a:rPr lang="fr-FR" sz="2600" dirty="0" smtClean="0"/>
              <a:t> and neuroscience</a:t>
            </a:r>
            <a:endParaRPr lang="fr-FR" sz="2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098" name="Picture 2" descr="neu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408712" cy="498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153168" cy="609600"/>
          </a:xfrm>
        </p:spPr>
        <p:txBody>
          <a:bodyPr/>
          <a:lstStyle/>
          <a:p>
            <a:r>
              <a:rPr lang="fr-FR" dirty="0" err="1" smtClean="0"/>
              <a:t>Rules</a:t>
            </a:r>
            <a:r>
              <a:rPr lang="fr-FR" dirty="0" smtClean="0"/>
              <a:t> </a:t>
            </a:r>
            <a:r>
              <a:rPr lang="fr-FR" dirty="0" err="1" smtClean="0"/>
              <a:t>examples</a:t>
            </a:r>
            <a:r>
              <a:rPr lang="fr-FR" dirty="0" smtClean="0"/>
              <a:t> (I)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8458200" cy="4052664"/>
          </a:xfrm>
        </p:spPr>
        <p:txBody>
          <a:bodyPr/>
          <a:lstStyle/>
          <a:p>
            <a:r>
              <a:rPr lang="fr-FR" sz="2000" dirty="0" err="1" smtClean="0"/>
              <a:t>Delayed</a:t>
            </a:r>
            <a:r>
              <a:rPr lang="fr-FR" sz="2000" dirty="0" smtClean="0"/>
              <a:t> </a:t>
            </a:r>
            <a:r>
              <a:rPr lang="fr-FR" sz="2000" dirty="0" err="1" smtClean="0"/>
              <a:t>replication</a:t>
            </a:r>
            <a:r>
              <a:rPr lang="fr-FR" sz="2000" dirty="0" smtClean="0"/>
              <a:t> to the MSS:</a:t>
            </a:r>
          </a:p>
          <a:p>
            <a:pPr lvl="1"/>
            <a:r>
              <a:rPr lang="fr-FR" sz="2000" dirty="0" smtClean="0"/>
              <a:t>Data on </a:t>
            </a:r>
            <a:r>
              <a:rPr lang="fr-FR" sz="2000" dirty="0" err="1" smtClean="0"/>
              <a:t>disk</a:t>
            </a:r>
            <a:r>
              <a:rPr lang="fr-FR" sz="2000" dirty="0" smtClean="0"/>
              <a:t> cache </a:t>
            </a:r>
            <a:r>
              <a:rPr lang="fr-FR" sz="2000" dirty="0" err="1" smtClean="0"/>
              <a:t>replication</a:t>
            </a:r>
            <a:r>
              <a:rPr lang="fr-FR" sz="2000" dirty="0" smtClean="0"/>
              <a:t> </a:t>
            </a:r>
            <a:r>
              <a:rPr lang="fr-FR" sz="2000" dirty="0" err="1" smtClean="0"/>
              <a:t>into</a:t>
            </a:r>
            <a:r>
              <a:rPr lang="fr-FR" sz="2000" dirty="0" smtClean="0"/>
              <a:t> MSS </a:t>
            </a:r>
            <a:r>
              <a:rPr lang="fr-FR" sz="2000" dirty="0" err="1" smtClean="0"/>
              <a:t>asynchronously</a:t>
            </a:r>
            <a:r>
              <a:rPr lang="fr-FR" sz="2000" dirty="0" smtClean="0"/>
              <a:t> (1h </a:t>
            </a:r>
            <a:r>
              <a:rPr lang="fr-FR" sz="2000" dirty="0" err="1" smtClean="0"/>
              <a:t>later</a:t>
            </a:r>
            <a:r>
              <a:rPr lang="fr-FR" sz="2000" dirty="0" smtClean="0"/>
              <a:t>) </a:t>
            </a:r>
            <a:r>
              <a:rPr lang="fr-FR" sz="2000" dirty="0" err="1" smtClean="0"/>
              <a:t>using</a:t>
            </a:r>
            <a:r>
              <a:rPr lang="fr-FR" sz="2000" dirty="0" smtClean="0"/>
              <a:t> a </a:t>
            </a:r>
            <a:r>
              <a:rPr lang="fr-FR" sz="2000" dirty="0" err="1" smtClean="0"/>
              <a:t>delayExec</a:t>
            </a:r>
            <a:r>
              <a:rPr lang="fr-FR" sz="2000" dirty="0" smtClean="0"/>
              <a:t> </a:t>
            </a:r>
            <a:r>
              <a:rPr lang="fr-FR" sz="2000" dirty="0" err="1" smtClean="0"/>
              <a:t>rule</a:t>
            </a:r>
            <a:r>
              <a:rPr lang="fr-FR" sz="2000" dirty="0" smtClean="0"/>
              <a:t>.</a:t>
            </a:r>
          </a:p>
          <a:p>
            <a:pPr lvl="1"/>
            <a:r>
              <a:rPr lang="fr-FR" sz="2000" dirty="0" err="1" smtClean="0"/>
              <a:t>Recovery</a:t>
            </a:r>
            <a:r>
              <a:rPr lang="fr-FR" sz="2000" dirty="0" smtClean="0"/>
              <a:t> </a:t>
            </a:r>
            <a:r>
              <a:rPr lang="fr-FR" sz="2000" dirty="0" err="1" smtClean="0"/>
              <a:t>mechanism</a:t>
            </a:r>
            <a:r>
              <a:rPr lang="fr-FR" sz="2000" dirty="0" smtClean="0"/>
              <a:t>: retries </a:t>
            </a:r>
            <a:r>
              <a:rPr lang="fr-FR" sz="2000" dirty="0" err="1" smtClean="0"/>
              <a:t>until</a:t>
            </a:r>
            <a:r>
              <a:rPr lang="fr-FR" sz="2000" dirty="0" smtClean="0"/>
              <a:t> </a:t>
            </a:r>
            <a:r>
              <a:rPr lang="fr-FR" sz="2000" dirty="0" err="1" smtClean="0"/>
              <a:t>success</a:t>
            </a:r>
            <a:r>
              <a:rPr lang="fr-FR" sz="2000" dirty="0" smtClean="0"/>
              <a:t>, </a:t>
            </a:r>
            <a:r>
              <a:rPr lang="fr-FR" sz="2000" dirty="0" err="1" smtClean="0"/>
              <a:t>delay</a:t>
            </a:r>
            <a:r>
              <a:rPr lang="fr-FR" sz="2000" dirty="0" smtClean="0"/>
              <a:t>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</a:t>
            </a:r>
            <a:r>
              <a:rPr lang="fr-FR" sz="2000" dirty="0" err="1" smtClean="0"/>
              <a:t>each</a:t>
            </a:r>
            <a:r>
              <a:rPr lang="fr-FR" sz="2000" dirty="0" smtClean="0"/>
              <a:t> retries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doubled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</a:t>
            </a:r>
            <a:r>
              <a:rPr lang="fr-FR" sz="2000" dirty="0" err="1" smtClean="0"/>
              <a:t>each</a:t>
            </a:r>
            <a:r>
              <a:rPr lang="fr-FR" sz="2000" dirty="0" smtClean="0"/>
              <a:t> round.</a:t>
            </a:r>
          </a:p>
          <a:p>
            <a:r>
              <a:rPr lang="fr-FR" sz="2000" dirty="0" smtClean="0"/>
              <a:t>ACL management:</a:t>
            </a:r>
          </a:p>
          <a:p>
            <a:pPr lvl="1"/>
            <a:r>
              <a:rPr lang="fr-FR" sz="2000" dirty="0" err="1" smtClean="0"/>
              <a:t>Rules</a:t>
            </a:r>
            <a:r>
              <a:rPr lang="fr-FR" sz="2000" dirty="0" smtClean="0"/>
              <a:t> </a:t>
            </a:r>
            <a:r>
              <a:rPr lang="fr-FR" sz="2000" dirty="0" err="1" smtClean="0"/>
              <a:t>needed</a:t>
            </a:r>
            <a:r>
              <a:rPr lang="fr-FR" sz="2000" dirty="0" smtClean="0"/>
              <a:t> for fine </a:t>
            </a:r>
            <a:r>
              <a:rPr lang="fr-FR" sz="2000" dirty="0" err="1" smtClean="0"/>
              <a:t>granularity</a:t>
            </a:r>
            <a:r>
              <a:rPr lang="fr-FR" sz="2000" dirty="0" smtClean="0"/>
              <a:t> </a:t>
            </a:r>
            <a:r>
              <a:rPr lang="fr-FR" sz="2000" dirty="0" err="1" smtClean="0"/>
              <a:t>access</a:t>
            </a:r>
            <a:r>
              <a:rPr lang="fr-FR" sz="2000" dirty="0" smtClean="0"/>
              <a:t> </a:t>
            </a:r>
            <a:r>
              <a:rPr lang="fr-FR" sz="2000" dirty="0" err="1" smtClean="0"/>
              <a:t>rights</a:t>
            </a:r>
            <a:r>
              <a:rPr lang="fr-FR" sz="2000" dirty="0" smtClean="0"/>
              <a:t> management.</a:t>
            </a:r>
          </a:p>
          <a:p>
            <a:pPr lvl="1"/>
            <a:r>
              <a:rPr lang="fr-FR" sz="2000" dirty="0" err="1" smtClean="0"/>
              <a:t>Eg</a:t>
            </a:r>
            <a:r>
              <a:rPr lang="fr-FR" sz="2000" dirty="0" smtClean="0"/>
              <a:t>: </a:t>
            </a:r>
          </a:p>
          <a:p>
            <a:pPr lvl="2"/>
            <a:r>
              <a:rPr lang="fr-FR" sz="1700" dirty="0" smtClean="0"/>
              <a:t>3 groups of </a:t>
            </a:r>
            <a:r>
              <a:rPr lang="fr-FR" sz="1700" dirty="0" err="1" smtClean="0"/>
              <a:t>users</a:t>
            </a:r>
            <a:r>
              <a:rPr lang="fr-FR" sz="1700" dirty="0" smtClean="0"/>
              <a:t> (</a:t>
            </a:r>
            <a:r>
              <a:rPr lang="fr-FR" sz="1700" b="1" dirty="0" err="1" smtClean="0"/>
              <a:t>admins</a:t>
            </a:r>
            <a:r>
              <a:rPr lang="fr-FR" sz="1700" dirty="0" smtClean="0"/>
              <a:t>, </a:t>
            </a:r>
            <a:r>
              <a:rPr lang="fr-FR" sz="1700" b="1" dirty="0" smtClean="0"/>
              <a:t>experts</a:t>
            </a:r>
            <a:r>
              <a:rPr lang="fr-FR" sz="1700" dirty="0" smtClean="0"/>
              <a:t>, </a:t>
            </a:r>
            <a:r>
              <a:rPr lang="fr-FR" sz="1700" b="1" dirty="0" err="1" smtClean="0"/>
              <a:t>users</a:t>
            </a:r>
            <a:r>
              <a:rPr lang="fr-FR" sz="1700" dirty="0" smtClean="0"/>
              <a:t>).</a:t>
            </a:r>
          </a:p>
          <a:p>
            <a:pPr lvl="2"/>
            <a:r>
              <a:rPr lang="fr-FR" sz="1700" dirty="0" err="1" smtClean="0"/>
              <a:t>ACLs</a:t>
            </a:r>
            <a:r>
              <a:rPr lang="fr-FR" sz="1700" dirty="0" smtClean="0"/>
              <a:t> on /&lt;zone-</a:t>
            </a:r>
            <a:r>
              <a:rPr lang="fr-FR" sz="1700" dirty="0" err="1" smtClean="0"/>
              <a:t>name</a:t>
            </a:r>
            <a:r>
              <a:rPr lang="fr-FR" sz="1700" dirty="0" smtClean="0"/>
              <a:t>&gt;/*/</a:t>
            </a:r>
            <a:r>
              <a:rPr lang="fr-FR" sz="1700" dirty="0" err="1" smtClean="0"/>
              <a:t>rawdata</a:t>
            </a:r>
            <a:r>
              <a:rPr lang="fr-FR" sz="1700" dirty="0" smtClean="0"/>
              <a:t>  =&gt; </a:t>
            </a:r>
            <a:r>
              <a:rPr lang="fr-FR" sz="1700" b="1" dirty="0" err="1" smtClean="0"/>
              <a:t>admins</a:t>
            </a:r>
            <a:r>
              <a:rPr lang="fr-FR" sz="1700" dirty="0" smtClean="0"/>
              <a:t> : </a:t>
            </a:r>
            <a:r>
              <a:rPr lang="fr-FR" sz="1700" i="1" dirty="0" smtClean="0"/>
              <a:t>r/w</a:t>
            </a:r>
            <a:r>
              <a:rPr lang="fr-FR" sz="1700" dirty="0" smtClean="0"/>
              <a:t>, </a:t>
            </a:r>
            <a:r>
              <a:rPr lang="fr-FR" sz="1700" b="1" dirty="0" smtClean="0"/>
              <a:t>experts</a:t>
            </a:r>
            <a:r>
              <a:rPr lang="fr-FR" sz="1700" dirty="0" smtClean="0"/>
              <a:t> + </a:t>
            </a:r>
            <a:r>
              <a:rPr lang="fr-FR" sz="1700" b="1" dirty="0" err="1" smtClean="0"/>
              <a:t>users</a:t>
            </a:r>
            <a:r>
              <a:rPr lang="fr-FR" sz="1700" dirty="0" smtClean="0"/>
              <a:t> : </a:t>
            </a:r>
            <a:r>
              <a:rPr lang="fr-FR" sz="1700" i="1" dirty="0" smtClean="0"/>
              <a:t>r</a:t>
            </a:r>
          </a:p>
          <a:p>
            <a:pPr lvl="2"/>
            <a:r>
              <a:rPr lang="fr-FR" sz="1700" dirty="0" err="1" smtClean="0"/>
              <a:t>ACLs</a:t>
            </a:r>
            <a:r>
              <a:rPr lang="fr-FR" sz="1700" dirty="0" smtClean="0"/>
              <a:t> on all </a:t>
            </a:r>
            <a:r>
              <a:rPr lang="fr-FR" sz="1700" dirty="0" err="1" smtClean="0"/>
              <a:t>others</a:t>
            </a:r>
            <a:r>
              <a:rPr lang="fr-FR" sz="1700" dirty="0" smtClean="0"/>
              <a:t> </a:t>
            </a:r>
            <a:r>
              <a:rPr lang="fr-FR" sz="1700" dirty="0" err="1" smtClean="0"/>
              <a:t>subcollections</a:t>
            </a:r>
            <a:r>
              <a:rPr lang="fr-FR" sz="1700" dirty="0" smtClean="0"/>
              <a:t> =&gt; </a:t>
            </a:r>
            <a:r>
              <a:rPr lang="fr-FR" sz="1700" b="1" dirty="0" err="1" smtClean="0"/>
              <a:t>admins</a:t>
            </a:r>
            <a:r>
              <a:rPr lang="fr-FR" sz="1700" dirty="0" smtClean="0"/>
              <a:t> + </a:t>
            </a:r>
            <a:r>
              <a:rPr lang="fr-FR" sz="1700" b="1" dirty="0" smtClean="0"/>
              <a:t>experts</a:t>
            </a:r>
            <a:r>
              <a:rPr lang="fr-FR" sz="1700" dirty="0" smtClean="0"/>
              <a:t> : </a:t>
            </a:r>
            <a:r>
              <a:rPr lang="fr-FR" sz="1700" i="1" dirty="0" smtClean="0"/>
              <a:t>r/w</a:t>
            </a:r>
            <a:r>
              <a:rPr lang="fr-FR" sz="1700" dirty="0" smtClean="0"/>
              <a:t>, </a:t>
            </a:r>
            <a:r>
              <a:rPr lang="fr-FR" sz="1700" b="1" dirty="0" err="1" smtClean="0"/>
              <a:t>users</a:t>
            </a:r>
            <a:r>
              <a:rPr lang="fr-FR" sz="1700" dirty="0" smtClean="0"/>
              <a:t> : </a:t>
            </a:r>
            <a:r>
              <a:rPr lang="fr-FR" sz="1700" i="1" dirty="0" smtClean="0"/>
              <a:t>r</a:t>
            </a:r>
            <a:endParaRPr lang="fr-FR" sz="24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Rules</a:t>
            </a:r>
            <a:r>
              <a:rPr lang="fr-FR" dirty="0" smtClean="0"/>
              <a:t> </a:t>
            </a:r>
            <a:r>
              <a:rPr lang="fr-FR" dirty="0" err="1" smtClean="0"/>
              <a:t>examples</a:t>
            </a:r>
            <a:r>
              <a:rPr lang="fr-FR" dirty="0" smtClean="0"/>
              <a:t> (II)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8458200" cy="4114800"/>
          </a:xfrm>
        </p:spPr>
        <p:txBody>
          <a:bodyPr/>
          <a:lstStyle/>
          <a:p>
            <a:r>
              <a:rPr lang="fr-FR" sz="2200" dirty="0" err="1" smtClean="0"/>
              <a:t>Fedora</a:t>
            </a:r>
            <a:r>
              <a:rPr lang="fr-FR" sz="2200" dirty="0" smtClean="0"/>
              <a:t> Commons:</a:t>
            </a:r>
          </a:p>
          <a:p>
            <a:pPr lvl="1"/>
            <a:r>
              <a:rPr lang="fr-FR" sz="2200" dirty="0" smtClean="0"/>
              <a:t>Tar </a:t>
            </a:r>
            <a:r>
              <a:rPr lang="fr-FR" sz="2200" dirty="0" err="1" smtClean="0"/>
              <a:t>balls</a:t>
            </a:r>
            <a:r>
              <a:rPr lang="fr-FR" sz="2200" dirty="0" smtClean="0"/>
              <a:t> content </a:t>
            </a:r>
            <a:r>
              <a:rPr lang="fr-FR" sz="2200" dirty="0" err="1" smtClean="0"/>
              <a:t>stored</a:t>
            </a:r>
            <a:r>
              <a:rPr lang="fr-FR" sz="2200" dirty="0" smtClean="0"/>
              <a:t> in </a:t>
            </a:r>
            <a:r>
              <a:rPr lang="fr-FR" sz="2200" dirty="0" err="1" smtClean="0"/>
              <a:t>iRODS</a:t>
            </a:r>
            <a:r>
              <a:rPr lang="fr-FR" sz="2200" dirty="0" smtClean="0"/>
              <a:t> are </a:t>
            </a:r>
            <a:r>
              <a:rPr lang="fr-FR" sz="2200" dirty="0" err="1" smtClean="0"/>
              <a:t>automatically</a:t>
            </a:r>
            <a:r>
              <a:rPr lang="fr-FR" sz="2200" dirty="0" smtClean="0"/>
              <a:t> </a:t>
            </a:r>
            <a:r>
              <a:rPr lang="fr-FR" sz="2200" dirty="0" err="1" smtClean="0"/>
              <a:t>registered</a:t>
            </a:r>
            <a:r>
              <a:rPr lang="fr-FR" sz="2200" dirty="0" smtClean="0"/>
              <a:t> </a:t>
            </a:r>
            <a:r>
              <a:rPr lang="fr-FR" sz="2200" dirty="0" err="1" smtClean="0"/>
              <a:t>into</a:t>
            </a:r>
            <a:r>
              <a:rPr lang="fr-FR" sz="2200" dirty="0" smtClean="0"/>
              <a:t> </a:t>
            </a:r>
            <a:r>
              <a:rPr lang="fr-FR" sz="2200" dirty="0" err="1" smtClean="0"/>
              <a:t>Fedora</a:t>
            </a:r>
            <a:r>
              <a:rPr lang="fr-FR" sz="2200" dirty="0" smtClean="0"/>
              <a:t> Commons.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200" dirty="0" err="1" smtClean="0"/>
              <a:t>Automatic</a:t>
            </a:r>
            <a:r>
              <a:rPr lang="fr-FR" sz="2200" dirty="0" smtClean="0"/>
              <a:t> </a:t>
            </a:r>
            <a:r>
              <a:rPr lang="fr-FR" sz="2200" dirty="0" err="1" smtClean="0"/>
              <a:t>untar</a:t>
            </a:r>
            <a:r>
              <a:rPr lang="fr-FR" sz="2200" dirty="0" smtClean="0"/>
              <a:t> of the files + checksum on the </a:t>
            </a:r>
            <a:r>
              <a:rPr lang="fr-FR" sz="2200" dirty="0" err="1" smtClean="0"/>
              <a:t>iRODS</a:t>
            </a:r>
            <a:r>
              <a:rPr lang="fr-FR" sz="2200" dirty="0" smtClean="0"/>
              <a:t> </a:t>
            </a:r>
            <a:r>
              <a:rPr lang="fr-FR" sz="2200" dirty="0" err="1" smtClean="0"/>
              <a:t>side</a:t>
            </a:r>
            <a:r>
              <a:rPr lang="fr-FR" sz="2200" dirty="0" smtClean="0"/>
              <a:t>: </a:t>
            </a:r>
            <a:r>
              <a:rPr lang="fr-FR" sz="2200" i="1" dirty="0" err="1" smtClean="0"/>
              <a:t>msiTarFileExtract</a:t>
            </a:r>
            <a:r>
              <a:rPr lang="fr-FR" sz="2200" i="1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200" dirty="0" err="1" smtClean="0">
                <a:sym typeface="Wingdings" pitchFamily="2" charset="2"/>
              </a:rPr>
              <a:t>Automatic</a:t>
            </a:r>
            <a:r>
              <a:rPr lang="fr-FR" sz="2200" dirty="0" smtClean="0">
                <a:sym typeface="Wingdings" pitchFamily="2" charset="2"/>
              </a:rPr>
              <a:t> registration in </a:t>
            </a:r>
            <a:r>
              <a:rPr lang="fr-FR" sz="2200" dirty="0" err="1" smtClean="0">
                <a:sym typeface="Wingdings" pitchFamily="2" charset="2"/>
              </a:rPr>
              <a:t>Fedora</a:t>
            </a:r>
            <a:r>
              <a:rPr lang="fr-FR" sz="2200" dirty="0" smtClean="0">
                <a:sym typeface="Wingdings" pitchFamily="2" charset="2"/>
              </a:rPr>
              <a:t>-</a:t>
            </a:r>
            <a:r>
              <a:rPr lang="fr-FR" sz="2200" dirty="0" err="1" smtClean="0">
                <a:sym typeface="Wingdings" pitchFamily="2" charset="2"/>
              </a:rPr>
              <a:t>commons</a:t>
            </a:r>
            <a:r>
              <a:rPr lang="fr-FR" sz="2200" dirty="0" smtClean="0">
                <a:sym typeface="Wingdings" pitchFamily="2" charset="2"/>
              </a:rPr>
              <a:t> (</a:t>
            </a:r>
            <a:r>
              <a:rPr lang="fr-FR" sz="2200" dirty="0" err="1" smtClean="0">
                <a:sym typeface="Wingdings" pitchFamily="2" charset="2"/>
              </a:rPr>
              <a:t>delayed</a:t>
            </a:r>
            <a:r>
              <a:rPr lang="fr-FR" sz="2200" dirty="0" smtClean="0">
                <a:sym typeface="Wingdings" pitchFamily="2" charset="2"/>
              </a:rPr>
              <a:t> </a:t>
            </a:r>
            <a:r>
              <a:rPr lang="fr-FR" sz="2200" dirty="0" err="1" smtClean="0">
                <a:sym typeface="Wingdings" pitchFamily="2" charset="2"/>
              </a:rPr>
              <a:t>rule</a:t>
            </a:r>
            <a:r>
              <a:rPr lang="fr-FR" sz="2200" dirty="0" smtClean="0">
                <a:sym typeface="Wingdings" pitchFamily="2" charset="2"/>
              </a:rPr>
              <a:t>): </a:t>
            </a:r>
            <a:r>
              <a:rPr lang="fr-FR" sz="2200" i="1" dirty="0" err="1" smtClean="0">
                <a:sym typeface="Wingdings" pitchFamily="2" charset="2"/>
              </a:rPr>
              <a:t>msiExecCmd</a:t>
            </a:r>
            <a:r>
              <a:rPr lang="fr-FR" sz="2200" i="1" dirty="0" smtClean="0">
                <a:sym typeface="Wingdings" pitchFamily="2" charset="2"/>
              </a:rPr>
              <a:t> </a:t>
            </a:r>
            <a:r>
              <a:rPr lang="fr-FR" sz="2200" dirty="0" smtClean="0">
                <a:sym typeface="Wingdings" pitchFamily="2" charset="2"/>
              </a:rPr>
              <a:t>of a java application.</a:t>
            </a:r>
            <a:endParaRPr lang="fr-FR" sz="2200" dirty="0" smtClean="0"/>
          </a:p>
          <a:p>
            <a:r>
              <a:rPr lang="fr-FR" sz="2200" dirty="0" err="1" smtClean="0"/>
              <a:t>Automatic</a:t>
            </a:r>
            <a:r>
              <a:rPr lang="fr-FR" sz="2200" dirty="0" smtClean="0"/>
              <a:t> </a:t>
            </a:r>
            <a:r>
              <a:rPr lang="fr-FR" sz="2200" dirty="0" err="1" smtClean="0"/>
              <a:t>metadata</a:t>
            </a:r>
            <a:r>
              <a:rPr lang="fr-FR" sz="2200" dirty="0" smtClean="0"/>
              <a:t> extraction </a:t>
            </a:r>
            <a:r>
              <a:rPr lang="fr-FR" sz="2200" dirty="0" err="1" smtClean="0"/>
              <a:t>from</a:t>
            </a:r>
            <a:r>
              <a:rPr lang="fr-FR" sz="2200" dirty="0" smtClean="0"/>
              <a:t> DICOM files (neuroscience…):</a:t>
            </a:r>
          </a:p>
          <a:p>
            <a:pPr lvl="1"/>
            <a:r>
              <a:rPr lang="fr-FR" sz="2200" dirty="0" smtClean="0"/>
              <a:t>A </a:t>
            </a:r>
            <a:r>
              <a:rPr lang="fr-FR" sz="2200" dirty="0" err="1" smtClean="0"/>
              <a:t>given</a:t>
            </a:r>
            <a:r>
              <a:rPr lang="fr-FR" sz="2200" dirty="0" smtClean="0"/>
              <a:t> </a:t>
            </a:r>
            <a:r>
              <a:rPr lang="fr-FR" sz="2200" dirty="0" err="1" smtClean="0"/>
              <a:t>predefined</a:t>
            </a:r>
            <a:r>
              <a:rPr lang="fr-FR" sz="2200" dirty="0" smtClean="0"/>
              <a:t> </a:t>
            </a:r>
            <a:r>
              <a:rPr lang="fr-FR" sz="2200" dirty="0" err="1" smtClean="0"/>
              <a:t>list</a:t>
            </a:r>
            <a:r>
              <a:rPr lang="fr-FR" sz="2200" dirty="0" smtClean="0"/>
              <a:t> of </a:t>
            </a:r>
            <a:r>
              <a:rPr lang="fr-FR" sz="2200" dirty="0" err="1" smtClean="0"/>
              <a:t>metadata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</a:t>
            </a:r>
            <a:r>
              <a:rPr lang="fr-FR" sz="2200" dirty="0" err="1" smtClean="0"/>
              <a:t>extracted</a:t>
            </a:r>
            <a:r>
              <a:rPr lang="fr-FR" sz="2200" dirty="0" smtClean="0"/>
              <a:t> </a:t>
            </a:r>
            <a:r>
              <a:rPr lang="fr-FR" sz="2200" dirty="0" err="1" smtClean="0"/>
              <a:t>from</a:t>
            </a:r>
            <a:r>
              <a:rPr lang="fr-FR" sz="2200" dirty="0" smtClean="0"/>
              <a:t> the files </a:t>
            </a:r>
            <a:r>
              <a:rPr lang="fr-FR" sz="2200" dirty="0" err="1" smtClean="0"/>
              <a:t>using</a:t>
            </a:r>
            <a:r>
              <a:rPr lang="fr-FR" sz="2200" dirty="0" smtClean="0"/>
              <a:t> DCMTK (</a:t>
            </a:r>
            <a:r>
              <a:rPr lang="fr-FR" sz="2200" dirty="0" err="1" smtClean="0"/>
              <a:t>thanks</a:t>
            </a:r>
            <a:r>
              <a:rPr lang="fr-FR" sz="2200" dirty="0" smtClean="0"/>
              <a:t> to </a:t>
            </a:r>
            <a:r>
              <a:rPr lang="fr-FR" sz="2200" dirty="0" err="1" smtClean="0"/>
              <a:t>Yonny</a:t>
            </a:r>
            <a:r>
              <a:rPr lang="fr-FR" sz="2200" dirty="0" smtClean="0"/>
              <a:t>),  </a:t>
            </a:r>
            <a:r>
              <a:rPr lang="fr-FR" sz="2200" dirty="0" err="1" smtClean="0"/>
              <a:t>then</a:t>
            </a:r>
            <a:r>
              <a:rPr lang="fr-FR" sz="2200" dirty="0" smtClean="0"/>
              <a:t> user </a:t>
            </a:r>
            <a:r>
              <a:rPr lang="fr-FR" sz="2200" dirty="0" err="1" smtClean="0"/>
              <a:t>metadata</a:t>
            </a:r>
            <a:r>
              <a:rPr lang="fr-FR" sz="2200" dirty="0" smtClean="0"/>
              <a:t> are </a:t>
            </a:r>
            <a:r>
              <a:rPr lang="fr-FR" sz="2200" dirty="0" err="1" smtClean="0"/>
              <a:t>created</a:t>
            </a:r>
            <a:r>
              <a:rPr lang="fr-FR" sz="2200" dirty="0" smtClean="0"/>
              <a:t> for </a:t>
            </a:r>
            <a:r>
              <a:rPr lang="fr-FR" sz="2200" dirty="0" err="1" smtClean="0"/>
              <a:t>each</a:t>
            </a:r>
            <a:r>
              <a:rPr lang="fr-FR" sz="2200" dirty="0" smtClean="0"/>
              <a:t> file.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SRB to </a:t>
            </a:r>
            <a:r>
              <a:rPr lang="fr-FR" dirty="0" err="1" smtClean="0"/>
              <a:t>iRODS</a:t>
            </a:r>
            <a:r>
              <a:rPr lang="fr-FR" dirty="0" smtClean="0"/>
              <a:t> migration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714488"/>
            <a:ext cx="8458200" cy="4114800"/>
          </a:xfrm>
        </p:spPr>
        <p:txBody>
          <a:bodyPr/>
          <a:lstStyle/>
          <a:p>
            <a:r>
              <a:rPr lang="fr-FR" sz="2200" dirty="0" smtClean="0"/>
              <a:t>SRB </a:t>
            </a:r>
            <a:r>
              <a:rPr lang="fr-FR" sz="2200" dirty="0" err="1" smtClean="0"/>
              <a:t>still</a:t>
            </a:r>
            <a:r>
              <a:rPr lang="fr-FR" sz="2200" dirty="0" smtClean="0"/>
              <a:t> </a:t>
            </a:r>
            <a:r>
              <a:rPr lang="fr-FR" sz="2200" dirty="0" err="1" smtClean="0"/>
              <a:t>used</a:t>
            </a:r>
            <a:r>
              <a:rPr lang="fr-FR" sz="2200" dirty="0" smtClean="0"/>
              <a:t>: </a:t>
            </a:r>
            <a:r>
              <a:rPr lang="fr-FR" sz="2200" dirty="0" smtClean="0"/>
              <a:t>1.7 </a:t>
            </a:r>
            <a:r>
              <a:rPr lang="fr-FR" sz="2200" dirty="0" err="1" smtClean="0"/>
              <a:t>PBs</a:t>
            </a:r>
            <a:r>
              <a:rPr lang="fr-FR" sz="2200" dirty="0" smtClean="0"/>
              <a:t> </a:t>
            </a:r>
            <a:r>
              <a:rPr lang="fr-FR" sz="2200" dirty="0" err="1" smtClean="0"/>
              <a:t>still</a:t>
            </a:r>
            <a:r>
              <a:rPr lang="fr-FR" sz="2200" dirty="0" smtClean="0"/>
              <a:t> </a:t>
            </a:r>
            <a:r>
              <a:rPr lang="fr-FR" sz="2200" dirty="0" err="1" smtClean="0"/>
              <a:t>there</a:t>
            </a:r>
            <a:r>
              <a:rPr lang="fr-FR" sz="2200" dirty="0" smtClean="0"/>
              <a:t>.</a:t>
            </a:r>
            <a:endParaRPr lang="fr-FR" sz="2200" dirty="0" smtClean="0"/>
          </a:p>
          <a:p>
            <a:r>
              <a:rPr lang="fr-FR" sz="2200" dirty="0" smtClean="0"/>
              <a:t>Migration to </a:t>
            </a:r>
            <a:r>
              <a:rPr lang="fr-FR" sz="2200" dirty="0" err="1" smtClean="0"/>
              <a:t>iRODS</a:t>
            </a:r>
            <a:r>
              <a:rPr lang="fr-FR" sz="2200" dirty="0" smtClean="0"/>
              <a:t> </a:t>
            </a:r>
            <a:r>
              <a:rPr lang="fr-FR" sz="2200" dirty="0" err="1" smtClean="0"/>
              <a:t>already</a:t>
            </a:r>
            <a:r>
              <a:rPr lang="fr-FR" sz="2200" dirty="0" smtClean="0"/>
              <a:t> made for </a:t>
            </a:r>
            <a:r>
              <a:rPr lang="fr-FR" sz="2200" dirty="0" err="1" smtClean="0"/>
              <a:t>BioEmergence</a:t>
            </a:r>
            <a:r>
              <a:rPr lang="fr-FR" sz="2200" dirty="0" smtClean="0"/>
              <a:t> (</a:t>
            </a:r>
            <a:r>
              <a:rPr lang="fr-FR" sz="2200" dirty="0" err="1" smtClean="0"/>
              <a:t>embryogenesis</a:t>
            </a:r>
            <a:r>
              <a:rPr lang="fr-FR" sz="2200" dirty="0" smtClean="0"/>
              <a:t>) in 2010:</a:t>
            </a:r>
          </a:p>
          <a:p>
            <a:pPr lvl="1"/>
            <a:r>
              <a:rPr lang="fr-FR" sz="1800" dirty="0" smtClean="0"/>
              <a:t>Data </a:t>
            </a:r>
            <a:r>
              <a:rPr lang="fr-FR" sz="1800" dirty="0" err="1" smtClean="0"/>
              <a:t>workflow</a:t>
            </a:r>
            <a:r>
              <a:rPr lang="fr-FR" sz="1800" dirty="0" smtClean="0"/>
              <a:t> </a:t>
            </a:r>
            <a:r>
              <a:rPr lang="fr-FR" sz="1800" dirty="0" err="1" smtClean="0"/>
              <a:t>was</a:t>
            </a:r>
            <a:r>
              <a:rPr lang="fr-FR" sz="1800" dirty="0" smtClean="0"/>
              <a:t> </a:t>
            </a:r>
            <a:r>
              <a:rPr lang="fr-FR" sz="1800" dirty="0" err="1" smtClean="0"/>
              <a:t>using</a:t>
            </a:r>
            <a:r>
              <a:rPr lang="fr-FR" sz="1800" dirty="0" smtClean="0"/>
              <a:t> Jargon: transparent.</a:t>
            </a:r>
          </a:p>
          <a:p>
            <a:pPr lvl="1"/>
            <a:r>
              <a:rPr lang="fr-FR" sz="1800" dirty="0" smtClean="0"/>
              <a:t>Migration </a:t>
            </a: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 err="1" smtClean="0"/>
              <a:t>Scommands</a:t>
            </a:r>
            <a:r>
              <a:rPr lang="fr-FR" sz="1800" dirty="0" smtClean="0"/>
              <a:t> to </a:t>
            </a:r>
            <a:r>
              <a:rPr lang="fr-FR" sz="1800" dirty="0" err="1" smtClean="0"/>
              <a:t>icommands</a:t>
            </a:r>
            <a:r>
              <a:rPr lang="fr-FR" sz="1800" dirty="0" smtClean="0"/>
              <a:t> </a:t>
            </a:r>
            <a:r>
              <a:rPr lang="fr-FR" sz="1800" dirty="0" err="1" smtClean="0"/>
              <a:t>was</a:t>
            </a:r>
            <a:r>
              <a:rPr lang="fr-FR" sz="1800" dirty="0" smtClean="0"/>
              <a:t> </a:t>
            </a:r>
            <a:r>
              <a:rPr lang="fr-FR" sz="1800" dirty="0" err="1" smtClean="0"/>
              <a:t>needed</a:t>
            </a:r>
            <a:r>
              <a:rPr lang="fr-FR" sz="1800" dirty="0" smtClean="0"/>
              <a:t>.</a:t>
            </a:r>
          </a:p>
          <a:p>
            <a:pPr lvl="1"/>
            <a:r>
              <a:rPr lang="fr-FR" sz="1800" dirty="0" smtClean="0"/>
              <a:t>2 </a:t>
            </a:r>
            <a:r>
              <a:rPr lang="fr-FR" sz="1800" dirty="0" err="1" smtClean="0"/>
              <a:t>hours</a:t>
            </a:r>
            <a:r>
              <a:rPr lang="fr-FR" sz="1800" dirty="0" smtClean="0"/>
              <a:t> of </a:t>
            </a:r>
            <a:r>
              <a:rPr lang="fr-FR" sz="1800" dirty="0" err="1" smtClean="0"/>
              <a:t>downtime</a:t>
            </a:r>
            <a:r>
              <a:rPr lang="fr-FR" sz="1800" dirty="0" smtClean="0"/>
              <a:t> to </a:t>
            </a:r>
            <a:r>
              <a:rPr lang="fr-FR" sz="1800" dirty="0" err="1" smtClean="0"/>
              <a:t>complete</a:t>
            </a:r>
            <a:r>
              <a:rPr lang="fr-FR" sz="1800" dirty="0" smtClean="0"/>
              <a:t> the migration (scripts </a:t>
            </a:r>
            <a:r>
              <a:rPr lang="fr-FR" sz="1800" dirty="0" err="1" smtClean="0"/>
              <a:t>were</a:t>
            </a:r>
            <a:r>
              <a:rPr lang="fr-FR" sz="1800" dirty="0" smtClean="0"/>
              <a:t> </a:t>
            </a:r>
            <a:r>
              <a:rPr lang="fr-FR" sz="1800" dirty="0" err="1" smtClean="0"/>
              <a:t>needed</a:t>
            </a:r>
            <a:r>
              <a:rPr lang="fr-FR" sz="1800" dirty="0" smtClean="0"/>
              <a:t>).</a:t>
            </a:r>
          </a:p>
          <a:p>
            <a:r>
              <a:rPr lang="fr-FR" sz="2200" dirty="0" err="1" smtClean="0"/>
              <a:t>Needs</a:t>
            </a:r>
            <a:r>
              <a:rPr lang="fr-FR" sz="2200" dirty="0" smtClean="0"/>
              <a:t> to </a:t>
            </a:r>
            <a:r>
              <a:rPr lang="fr-FR" sz="2200" dirty="0" err="1" smtClean="0"/>
              <a:t>migrate</a:t>
            </a:r>
            <a:r>
              <a:rPr lang="fr-FR" sz="2200" dirty="0" smtClean="0"/>
              <a:t> all the </a:t>
            </a:r>
            <a:r>
              <a:rPr lang="fr-FR" sz="2200" dirty="0" err="1" smtClean="0"/>
              <a:t>other</a:t>
            </a:r>
            <a:r>
              <a:rPr lang="fr-FR" sz="2200" dirty="0" smtClean="0"/>
              <a:t> </a:t>
            </a:r>
            <a:r>
              <a:rPr lang="fr-FR" sz="2200" dirty="0" err="1" smtClean="0"/>
              <a:t>projects</a:t>
            </a:r>
            <a:r>
              <a:rPr lang="fr-FR" sz="2200" dirty="0" smtClean="0"/>
              <a:t> by the end of 2012, </a:t>
            </a:r>
            <a:r>
              <a:rPr lang="fr-FR" sz="2200" dirty="0" err="1" smtClean="0"/>
              <a:t>beginning</a:t>
            </a:r>
            <a:r>
              <a:rPr lang="fr-FR" sz="2200" dirty="0" smtClean="0"/>
              <a:t> of 2013:</a:t>
            </a:r>
          </a:p>
          <a:p>
            <a:pPr lvl="1"/>
            <a:r>
              <a:rPr lang="fr-FR" sz="1800" dirty="0" smtClean="0"/>
              <a:t>SRB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deeply</a:t>
            </a:r>
            <a:r>
              <a:rPr lang="fr-FR" sz="1800" dirty="0" smtClean="0"/>
              <a:t> </a:t>
            </a:r>
            <a:r>
              <a:rPr lang="fr-FR" sz="1800" dirty="0" err="1" smtClean="0"/>
              <a:t>embedded</a:t>
            </a:r>
            <a:r>
              <a:rPr lang="fr-FR" sz="1800" dirty="0" smtClean="0"/>
              <a:t> in data management </a:t>
            </a:r>
            <a:r>
              <a:rPr lang="fr-FR" sz="1800" dirty="0" err="1" smtClean="0"/>
              <a:t>workflows</a:t>
            </a:r>
            <a:r>
              <a:rPr lang="fr-FR" sz="1800" dirty="0" smtClean="0"/>
              <a:t> and </a:t>
            </a:r>
            <a:r>
              <a:rPr lang="fr-FR" sz="1800" dirty="0" err="1" smtClean="0"/>
              <a:t>projects</a:t>
            </a:r>
            <a:r>
              <a:rPr lang="fr-FR" sz="1800" dirty="0" smtClean="0"/>
              <a:t> </a:t>
            </a:r>
            <a:r>
              <a:rPr lang="fr-FR" sz="1800" dirty="0" err="1" smtClean="0"/>
              <a:t>can’t</a:t>
            </a:r>
            <a:r>
              <a:rPr lang="fr-FR" sz="1800" dirty="0" smtClean="0"/>
              <a:t> live </a:t>
            </a:r>
            <a:r>
              <a:rPr lang="fr-FR" sz="1800" dirty="0" err="1" smtClean="0"/>
              <a:t>without</a:t>
            </a:r>
            <a:r>
              <a:rPr lang="fr-FR" sz="1800" dirty="0" smtClean="0"/>
              <a:t> SRB.</a:t>
            </a:r>
          </a:p>
          <a:p>
            <a:pPr lvl="1">
              <a:buNone/>
            </a:pPr>
            <a:r>
              <a:rPr lang="fr-FR" sz="1800" dirty="0" smtClean="0">
                <a:sym typeface="Wingdings" pitchFamily="2" charset="2"/>
              </a:rPr>
              <a:t> </a:t>
            </a:r>
            <a:r>
              <a:rPr lang="fr-FR" sz="1800" dirty="0" smtClean="0"/>
              <a:t>Main issue: migration </a:t>
            </a:r>
            <a:r>
              <a:rPr lang="fr-FR" sz="1800" dirty="0" err="1" smtClean="0"/>
              <a:t>should</a:t>
            </a:r>
            <a:r>
              <a:rPr lang="fr-FR" sz="1800" dirty="0" smtClean="0"/>
              <a:t> </a:t>
            </a:r>
            <a:r>
              <a:rPr lang="fr-FR" sz="1800" dirty="0" err="1" smtClean="0"/>
              <a:t>be</a:t>
            </a:r>
            <a:r>
              <a:rPr lang="fr-FR" sz="1800" dirty="0" smtClean="0"/>
              <a:t> as « transparent » as possible in </a:t>
            </a:r>
            <a:r>
              <a:rPr lang="fr-FR" sz="1800" dirty="0" err="1" smtClean="0"/>
              <a:t>order</a:t>
            </a:r>
            <a:r>
              <a:rPr lang="fr-FR" sz="1800" dirty="0" smtClean="0"/>
              <a:t> to </a:t>
            </a:r>
            <a:r>
              <a:rPr lang="fr-FR" sz="1800" dirty="0" err="1" smtClean="0"/>
              <a:t>keep</a:t>
            </a:r>
            <a:r>
              <a:rPr lang="fr-FR" sz="1800" dirty="0" smtClean="0"/>
              <a:t> up </a:t>
            </a:r>
            <a:r>
              <a:rPr lang="fr-FR" sz="1800" dirty="0" err="1" smtClean="0"/>
              <a:t>with</a:t>
            </a:r>
            <a:r>
              <a:rPr lang="fr-FR" sz="1800" dirty="0" smtClean="0"/>
              <a:t> the data </a:t>
            </a:r>
            <a:r>
              <a:rPr lang="fr-FR" sz="1800" dirty="0" err="1" smtClean="0"/>
              <a:t>activity</a:t>
            </a:r>
            <a:r>
              <a:rPr lang="fr-FR" sz="1800" dirty="0" smtClean="0"/>
              <a:t>.</a:t>
            </a:r>
            <a:endParaRPr lang="fr-FR" sz="2200" dirty="0" smtClean="0"/>
          </a:p>
          <a:p>
            <a:pPr lvl="1"/>
            <a:endParaRPr lang="fr-FR" sz="1800" dirty="0" smtClean="0"/>
          </a:p>
          <a:p>
            <a:endParaRPr lang="fr-FR" sz="22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To-do </a:t>
            </a:r>
            <a:r>
              <a:rPr lang="fr-FR" dirty="0" err="1" smtClean="0"/>
              <a:t>list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714908"/>
          </a:xfrm>
        </p:spPr>
        <p:txBody>
          <a:bodyPr/>
          <a:lstStyle/>
          <a:p>
            <a:r>
              <a:rPr lang="fr-FR" sz="1800" dirty="0" smtClean="0"/>
              <a:t>Complete SRB to </a:t>
            </a:r>
            <a:r>
              <a:rPr lang="fr-FR" sz="1800" dirty="0" err="1" smtClean="0"/>
              <a:t>iRODS</a:t>
            </a:r>
            <a:r>
              <a:rPr lang="fr-FR" sz="1800" dirty="0" smtClean="0"/>
              <a:t> migration.</a:t>
            </a:r>
          </a:p>
          <a:p>
            <a:r>
              <a:rPr lang="fr-FR" sz="1800" dirty="0" err="1" smtClean="0"/>
              <a:t>Connection</a:t>
            </a:r>
            <a:r>
              <a:rPr lang="fr-FR" sz="1800" dirty="0" smtClean="0"/>
              <a:t> control: </a:t>
            </a:r>
          </a:p>
          <a:p>
            <a:pPr lvl="1"/>
            <a:r>
              <a:rPr lang="fr-FR" sz="1800" dirty="0" smtClean="0"/>
              <a:t>Connections </a:t>
            </a:r>
            <a:r>
              <a:rPr lang="fr-FR" sz="1800" dirty="0" err="1" smtClean="0"/>
              <a:t>can</a:t>
            </a:r>
            <a:r>
              <a:rPr lang="fr-FR" sz="1800" dirty="0" smtClean="0"/>
              <a:t> come </a:t>
            </a: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 err="1" smtClean="0"/>
              <a:t>anywhere</a:t>
            </a:r>
            <a:r>
              <a:rPr lang="fr-FR" sz="1800" dirty="0" smtClean="0"/>
              <a:t> </a:t>
            </a:r>
            <a:r>
              <a:rPr lang="fr-FR" sz="1800" dirty="0" err="1" smtClean="0"/>
              <a:t>especially</a:t>
            </a:r>
            <a:r>
              <a:rPr lang="fr-FR" sz="1800" dirty="0" smtClean="0"/>
              <a:t> batch </a:t>
            </a:r>
            <a:r>
              <a:rPr lang="fr-FR" sz="1800" dirty="0" err="1" smtClean="0"/>
              <a:t>farms</a:t>
            </a:r>
            <a:r>
              <a:rPr lang="fr-FR" sz="1800" dirty="0" smtClean="0"/>
              <a:t> on the data </a:t>
            </a:r>
            <a:r>
              <a:rPr lang="fr-FR" sz="1800" dirty="0" err="1" smtClean="0"/>
              <a:t>grid</a:t>
            </a:r>
            <a:r>
              <a:rPr lang="fr-FR" sz="1800" dirty="0" smtClean="0"/>
              <a:t>.</a:t>
            </a:r>
          </a:p>
          <a:p>
            <a:pPr lvl="1"/>
            <a:r>
              <a:rPr lang="fr-FR" sz="1800" dirty="0" smtClean="0"/>
              <a:t>Servers </a:t>
            </a:r>
            <a:r>
              <a:rPr lang="fr-FR" sz="1800" dirty="0" err="1" smtClean="0"/>
              <a:t>can</a:t>
            </a:r>
            <a:r>
              <a:rPr lang="fr-FR" sz="1800" dirty="0" smtClean="0"/>
              <a:t>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overwhelmed</a:t>
            </a:r>
            <a:r>
              <a:rPr lang="fr-FR" sz="1800" dirty="0" smtClean="0"/>
              <a:t> (network, </a:t>
            </a:r>
            <a:r>
              <a:rPr lang="fr-FR" sz="1800" dirty="0" err="1" smtClean="0"/>
              <a:t>disk</a:t>
            </a:r>
            <a:r>
              <a:rPr lang="fr-FR" sz="1800" dirty="0" smtClean="0"/>
              <a:t> </a:t>
            </a:r>
            <a:r>
              <a:rPr lang="fr-FR" sz="1800" dirty="0" err="1" smtClean="0"/>
              <a:t>activity</a:t>
            </a:r>
            <a:r>
              <a:rPr lang="fr-FR" sz="1800" dirty="0" smtClean="0"/>
              <a:t> for </a:t>
            </a:r>
            <a:r>
              <a:rPr lang="fr-FR" sz="1800" dirty="0" err="1" smtClean="0"/>
              <a:t>hundreds</a:t>
            </a:r>
            <a:r>
              <a:rPr lang="fr-FR" sz="1800" dirty="0" smtClean="0"/>
              <a:t> of </a:t>
            </a:r>
            <a:r>
              <a:rPr lang="fr-FR" sz="1800" dirty="0" err="1" smtClean="0"/>
              <a:t>connection</a:t>
            </a:r>
            <a:r>
              <a:rPr lang="fr-FR" sz="1800" dirty="0" smtClean="0"/>
              <a:t> in //).</a:t>
            </a:r>
          </a:p>
          <a:p>
            <a:pPr lvl="1"/>
            <a:r>
              <a:rPr lang="fr-FR" sz="1800" dirty="0" smtClean="0"/>
              <a:t>Causes clients to exit </a:t>
            </a:r>
            <a:r>
              <a:rPr lang="fr-FR" sz="1800" dirty="0" err="1" smtClean="0"/>
              <a:t>with</a:t>
            </a:r>
            <a:r>
              <a:rPr lang="fr-FR" sz="1800" dirty="0" smtClean="0"/>
              <a:t> an </a:t>
            </a:r>
            <a:r>
              <a:rPr lang="fr-FR" sz="1800" dirty="0" err="1" smtClean="0"/>
              <a:t>error</a:t>
            </a:r>
            <a:r>
              <a:rPr lang="fr-FR" sz="1800" dirty="0" smtClean="0"/>
              <a:t> </a:t>
            </a:r>
            <a:r>
              <a:rPr lang="fr-FR" sz="1800" dirty="0" smtClean="0">
                <a:sym typeface="Wingdings" pitchFamily="2" charset="2"/>
              </a:rPr>
              <a:t> not good.</a:t>
            </a:r>
          </a:p>
          <a:p>
            <a:pPr lvl="1"/>
            <a:r>
              <a:rPr lang="fr-FR" sz="1800" dirty="0" err="1" smtClean="0">
                <a:sym typeface="Wingdings" pitchFamily="2" charset="2"/>
              </a:rPr>
              <a:t>Improved</a:t>
            </a:r>
            <a:r>
              <a:rPr lang="fr-FR" sz="1800" dirty="0" smtClean="0">
                <a:sym typeface="Wingdings" pitchFamily="2" charset="2"/>
              </a:rPr>
              <a:t> version of CCMS (</a:t>
            </a:r>
            <a:r>
              <a:rPr lang="fr-FR" sz="1800" dirty="0" err="1" smtClean="0">
                <a:sym typeface="Wingdings" pitchFamily="2" charset="2"/>
              </a:rPr>
              <a:t>connection</a:t>
            </a:r>
            <a:r>
              <a:rPr lang="fr-FR" sz="1800" dirty="0" smtClean="0">
                <a:sym typeface="Wingdings" pitchFamily="2" charset="2"/>
              </a:rPr>
              <a:t> control) </a:t>
            </a:r>
            <a:r>
              <a:rPr lang="fr-FR" sz="1800" dirty="0" err="1" smtClean="0">
                <a:sym typeface="Wingdings" pitchFamily="2" charset="2"/>
              </a:rPr>
              <a:t>is</a:t>
            </a: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err="1" smtClean="0">
                <a:sym typeface="Wingdings" pitchFamily="2" charset="2"/>
              </a:rPr>
              <a:t>needed</a:t>
            </a:r>
            <a:r>
              <a:rPr lang="fr-FR" sz="1800" dirty="0" smtClean="0">
                <a:sym typeface="Wingdings" pitchFamily="2" charset="2"/>
              </a:rPr>
              <a:t>.</a:t>
            </a:r>
            <a:endParaRPr lang="fr-FR" sz="1800" dirty="0" smtClean="0"/>
          </a:p>
          <a:p>
            <a:r>
              <a:rPr lang="fr-FR" sz="1800" dirty="0" smtClean="0"/>
              <a:t>Conversion to </a:t>
            </a:r>
            <a:r>
              <a:rPr lang="fr-FR" sz="1800" dirty="0" err="1" smtClean="0"/>
              <a:t>rules</a:t>
            </a:r>
            <a:r>
              <a:rPr lang="fr-FR" sz="1800" dirty="0" smtClean="0"/>
              <a:t> of the scripts </a:t>
            </a:r>
            <a:r>
              <a:rPr lang="fr-FR" sz="1800" dirty="0" err="1" smtClean="0"/>
              <a:t>used</a:t>
            </a:r>
            <a:r>
              <a:rPr lang="fr-FR" sz="1800" dirty="0" smtClean="0"/>
              <a:t> to manage cache </a:t>
            </a:r>
            <a:r>
              <a:rPr lang="fr-FR" sz="1800" dirty="0" err="1" smtClean="0"/>
              <a:t>space</a:t>
            </a:r>
            <a:r>
              <a:rPr lang="fr-FR" sz="1800" dirty="0" smtClean="0"/>
              <a:t> on compound </a:t>
            </a:r>
            <a:r>
              <a:rPr lang="fr-FR" sz="1800" dirty="0" err="1" smtClean="0"/>
              <a:t>resources</a:t>
            </a:r>
            <a:r>
              <a:rPr lang="fr-FR" sz="1800" dirty="0" smtClean="0"/>
              <a:t>.</a:t>
            </a:r>
          </a:p>
          <a:p>
            <a:r>
              <a:rPr lang="fr-FR" sz="1800" dirty="0" err="1" smtClean="0"/>
              <a:t>Dealing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filename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accentuated</a:t>
            </a:r>
            <a:r>
              <a:rPr lang="fr-FR" sz="1800" dirty="0" smtClean="0"/>
              <a:t> </a:t>
            </a:r>
            <a:r>
              <a:rPr lang="fr-FR" sz="1800" dirty="0" err="1" smtClean="0"/>
              <a:t>characters</a:t>
            </a:r>
            <a:r>
              <a:rPr lang="fr-FR" sz="1800" dirty="0" smtClean="0"/>
              <a:t> for </a:t>
            </a:r>
            <a:r>
              <a:rPr lang="fr-FR" sz="1800" dirty="0" err="1" smtClean="0"/>
              <a:t>iCommands</a:t>
            </a:r>
            <a:r>
              <a:rPr lang="fr-FR" sz="1800" dirty="0" smtClean="0"/>
              <a:t> on Windows.</a:t>
            </a:r>
          </a:p>
          <a:p>
            <a:r>
              <a:rPr lang="fr-FR" sz="1800" dirty="0" err="1" smtClean="0"/>
              <a:t>Provide</a:t>
            </a:r>
            <a:r>
              <a:rPr lang="fr-FR" sz="1800" dirty="0" smtClean="0"/>
              <a:t> a light </a:t>
            </a:r>
            <a:r>
              <a:rPr lang="fr-FR" sz="1800" dirty="0" err="1" smtClean="0"/>
              <a:t>weight</a:t>
            </a:r>
            <a:r>
              <a:rPr lang="fr-FR" sz="1800" dirty="0" smtClean="0"/>
              <a:t> </a:t>
            </a:r>
            <a:r>
              <a:rPr lang="fr-FR" sz="1800" dirty="0" err="1" smtClean="0"/>
              <a:t>transfer</a:t>
            </a:r>
            <a:r>
              <a:rPr lang="fr-FR" sz="1800" dirty="0" smtClean="0"/>
              <a:t> </a:t>
            </a:r>
            <a:r>
              <a:rPr lang="fr-FR" sz="1800" dirty="0" err="1" smtClean="0"/>
              <a:t>tool</a:t>
            </a:r>
            <a:r>
              <a:rPr lang="fr-FR" sz="1800" dirty="0" smtClean="0"/>
              <a:t> for </a:t>
            </a:r>
            <a:r>
              <a:rPr lang="fr-FR" sz="1800" dirty="0" err="1" smtClean="0"/>
              <a:t>every</a:t>
            </a:r>
            <a:r>
              <a:rPr lang="fr-FR" sz="1800" dirty="0" smtClean="0"/>
              <a:t> single </a:t>
            </a:r>
            <a:r>
              <a:rPr lang="fr-FR" sz="1800" dirty="0" err="1" smtClean="0"/>
              <a:t>users</a:t>
            </a:r>
            <a:r>
              <a:rPr lang="fr-FR" sz="1800" dirty="0" smtClean="0"/>
              <a:t> (</a:t>
            </a:r>
            <a:r>
              <a:rPr lang="fr-FR" sz="1800" dirty="0" err="1" smtClean="0"/>
              <a:t>ship</a:t>
            </a:r>
            <a:r>
              <a:rPr lang="fr-FR" sz="1800" dirty="0" smtClean="0"/>
              <a:t> files </a:t>
            </a:r>
            <a:r>
              <a:rPr lang="fr-FR" sz="1800" dirty="0" err="1" smtClean="0"/>
              <a:t>between</a:t>
            </a:r>
            <a:r>
              <a:rPr lang="fr-FR" sz="1800" dirty="0" smtClean="0"/>
              <a:t> CC-IN2P3 to distant site).</a:t>
            </a:r>
          </a:p>
          <a:p>
            <a:r>
              <a:rPr lang="fr-FR" sz="1800" dirty="0" err="1" smtClean="0"/>
              <a:t>Centralized</a:t>
            </a:r>
            <a:r>
              <a:rPr lang="fr-FR" sz="1800" dirty="0" smtClean="0"/>
              <a:t> administration </a:t>
            </a:r>
            <a:r>
              <a:rPr lang="fr-FR" sz="1800" dirty="0" err="1" smtClean="0"/>
              <a:t>through</a:t>
            </a:r>
            <a:r>
              <a:rPr lang="fr-FR" sz="1800" dirty="0" smtClean="0"/>
              <a:t> a GUI (15 instances of </a:t>
            </a:r>
            <a:r>
              <a:rPr lang="fr-FR" sz="1800" dirty="0" err="1" smtClean="0"/>
              <a:t>iRODS</a:t>
            </a:r>
            <a:r>
              <a:rPr lang="fr-FR" sz="1800" dirty="0" smtClean="0"/>
              <a:t> running </a:t>
            </a:r>
            <a:r>
              <a:rPr lang="fr-FR" sz="1800" dirty="0" err="1" smtClean="0"/>
              <a:t>so</a:t>
            </a:r>
            <a:r>
              <a:rPr lang="fr-FR" sz="1800" dirty="0" smtClean="0"/>
              <a:t> far).</a:t>
            </a:r>
            <a:endParaRPr lang="fr-FR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Prospects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458200" cy="4114800"/>
          </a:xfrm>
        </p:spPr>
        <p:txBody>
          <a:bodyPr/>
          <a:lstStyle/>
          <a:p>
            <a:r>
              <a:rPr lang="fr-FR" sz="2800" dirty="0" smtClean="0"/>
              <a:t>4 </a:t>
            </a:r>
            <a:r>
              <a:rPr lang="fr-FR" sz="2800" dirty="0" err="1" smtClean="0"/>
              <a:t>PBs</a:t>
            </a:r>
            <a:r>
              <a:rPr lang="fr-FR" sz="2800" dirty="0" smtClean="0"/>
              <a:t> in </a:t>
            </a:r>
            <a:r>
              <a:rPr lang="fr-FR" sz="2800" dirty="0" err="1" smtClean="0"/>
              <a:t>iRODS</a:t>
            </a:r>
            <a:r>
              <a:rPr lang="fr-FR" sz="2800" dirty="0" smtClean="0"/>
              <a:t> as of Sep 2012 (</a:t>
            </a:r>
            <a:r>
              <a:rPr lang="fr-FR" sz="2800" dirty="0" err="1" smtClean="0"/>
              <a:t>should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5 </a:t>
            </a:r>
            <a:r>
              <a:rPr lang="fr-FR" sz="2800" b="1" dirty="0" err="1" smtClean="0">
                <a:solidFill>
                  <a:srgbClr val="FF0000"/>
                </a:solidFill>
              </a:rPr>
              <a:t>PBs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the end of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year</a:t>
            </a:r>
            <a:r>
              <a:rPr lang="fr-FR" sz="2800" dirty="0" smtClean="0"/>
              <a:t>).</a:t>
            </a:r>
          </a:p>
          <a:p>
            <a:r>
              <a:rPr lang="fr-FR" sz="2800" dirty="0" smtClean="0"/>
              <a:t>Future </a:t>
            </a:r>
            <a:r>
              <a:rPr lang="fr-FR" sz="2800" dirty="0" err="1" smtClean="0"/>
              <a:t>projects</a:t>
            </a:r>
            <a:r>
              <a:rPr lang="fr-FR" sz="2800" dirty="0" smtClean="0"/>
              <a:t>:</a:t>
            </a:r>
          </a:p>
          <a:p>
            <a:pPr lvl="1"/>
            <a:r>
              <a:rPr lang="fr-FR" dirty="0" err="1" smtClean="0"/>
              <a:t>Biomedical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: </a:t>
            </a:r>
            <a:r>
              <a:rPr lang="fr-FR" dirty="0" err="1" smtClean="0"/>
              <a:t>research</a:t>
            </a:r>
            <a:r>
              <a:rPr lang="fr-FR" dirty="0" smtClean="0"/>
              <a:t> in </a:t>
            </a:r>
            <a:r>
              <a:rPr lang="fr-FR" dirty="0" err="1" smtClean="0"/>
              <a:t>cardiology</a:t>
            </a:r>
            <a:r>
              <a:rPr lang="fr-FR" dirty="0" smtClean="0"/>
              <a:t>, MS (</a:t>
            </a:r>
            <a:r>
              <a:rPr lang="fr-FR" dirty="0" err="1" smtClean="0"/>
              <a:t>anonymization</a:t>
            </a:r>
            <a:r>
              <a:rPr lang="fr-FR" dirty="0" smtClean="0"/>
              <a:t>) </a:t>
            </a:r>
            <a:r>
              <a:rPr lang="fr-FR" dirty="0" err="1" smtClean="0"/>
              <a:t>with</a:t>
            </a:r>
            <a:r>
              <a:rPr lang="fr-FR" dirty="0" smtClean="0"/>
              <a:t> data </a:t>
            </a:r>
            <a:r>
              <a:rPr lang="fr-FR" dirty="0" err="1" smtClean="0"/>
              <a:t>from</a:t>
            </a:r>
            <a:r>
              <a:rPr lang="fr-FR" dirty="0" smtClean="0"/>
              <a:t> &gt; 10 </a:t>
            </a:r>
            <a:r>
              <a:rPr lang="fr-FR" dirty="0" err="1" smtClean="0"/>
              <a:t>hospitals</a:t>
            </a:r>
            <a:r>
              <a:rPr lang="fr-FR" dirty="0" smtClean="0"/>
              <a:t>.</a:t>
            </a:r>
          </a:p>
          <a:p>
            <a:pPr lvl="1"/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companies</a:t>
            </a:r>
            <a:r>
              <a:rPr lang="fr-FR" dirty="0" smtClean="0"/>
              <a:t> (data </a:t>
            </a:r>
            <a:r>
              <a:rPr lang="fr-FR" dirty="0" err="1" smtClean="0"/>
              <a:t>encryption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?).</a:t>
            </a:r>
          </a:p>
          <a:p>
            <a:pPr lvl="1"/>
            <a:r>
              <a:rPr lang="fr-FR" dirty="0" err="1" smtClean="0"/>
              <a:t>Astrophysics</a:t>
            </a:r>
            <a:r>
              <a:rPr lang="fr-FR" dirty="0" smtClean="0"/>
              <a:t>.</a:t>
            </a:r>
          </a:p>
          <a:p>
            <a:r>
              <a:rPr lang="fr-FR" sz="2800" dirty="0" err="1" smtClean="0"/>
              <a:t>Grid</a:t>
            </a:r>
            <a:r>
              <a:rPr lang="fr-FR" sz="2800" dirty="0" smtClean="0"/>
              <a:t>: </a:t>
            </a:r>
            <a:r>
              <a:rPr lang="fr-FR" sz="2800" dirty="0" err="1" smtClean="0"/>
              <a:t>iRODS</a:t>
            </a:r>
            <a:r>
              <a:rPr lang="fr-FR" sz="2800" dirty="0" smtClean="0"/>
              <a:t> </a:t>
            </a:r>
            <a:r>
              <a:rPr lang="fr-FR" sz="2800" dirty="0" err="1" smtClean="0"/>
              <a:t>officially</a:t>
            </a:r>
            <a:r>
              <a:rPr lang="fr-FR" sz="2800" dirty="0" smtClean="0"/>
              <a:t> </a:t>
            </a:r>
            <a:r>
              <a:rPr lang="fr-FR" sz="2800" dirty="0" err="1" smtClean="0"/>
              <a:t>promoted</a:t>
            </a:r>
            <a:r>
              <a:rPr lang="fr-FR" sz="2800" dirty="0" smtClean="0"/>
              <a:t> by the French NGI.</a:t>
            </a: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Talk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458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200" dirty="0" err="1" smtClean="0"/>
              <a:t>What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CC-IN2P3 ?</a:t>
            </a:r>
          </a:p>
          <a:p>
            <a:pPr>
              <a:lnSpc>
                <a:spcPct val="90000"/>
              </a:lnSpc>
            </a:pPr>
            <a:r>
              <a:rPr lang="fr-FR" sz="2200" dirty="0" err="1" smtClean="0"/>
              <a:t>Who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</a:t>
            </a:r>
            <a:r>
              <a:rPr lang="fr-FR" sz="2200" dirty="0" err="1" smtClean="0"/>
              <a:t>using</a:t>
            </a:r>
            <a:r>
              <a:rPr lang="fr-FR" sz="2200" dirty="0" smtClean="0"/>
              <a:t> </a:t>
            </a:r>
            <a:r>
              <a:rPr lang="fr-FR" sz="2200" dirty="0" err="1" smtClean="0"/>
              <a:t>iRODS</a:t>
            </a:r>
            <a:r>
              <a:rPr lang="fr-FR" sz="2200" dirty="0" smtClean="0"/>
              <a:t> ?</a:t>
            </a:r>
          </a:p>
          <a:p>
            <a:pPr>
              <a:lnSpc>
                <a:spcPct val="90000"/>
              </a:lnSpc>
            </a:pPr>
            <a:r>
              <a:rPr lang="fr-FR" sz="2200" dirty="0" err="1" smtClean="0"/>
              <a:t>iRODS</a:t>
            </a:r>
            <a:r>
              <a:rPr lang="fr-FR" sz="2200" dirty="0" smtClean="0"/>
              <a:t> administration:</a:t>
            </a:r>
          </a:p>
          <a:p>
            <a:pPr lvl="1">
              <a:lnSpc>
                <a:spcPct val="90000"/>
              </a:lnSpc>
            </a:pPr>
            <a:r>
              <a:rPr lang="fr-FR" sz="2200" dirty="0" smtClean="0"/>
              <a:t>Hardware setup.</a:t>
            </a:r>
          </a:p>
          <a:p>
            <a:pPr>
              <a:lnSpc>
                <a:spcPct val="90000"/>
              </a:lnSpc>
            </a:pPr>
            <a:r>
              <a:rPr lang="fr-FR" sz="2200" dirty="0" err="1" smtClean="0"/>
              <a:t>iRODS</a:t>
            </a:r>
            <a:r>
              <a:rPr lang="fr-FR" sz="2200" dirty="0" smtClean="0"/>
              <a:t> interaction 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fr-FR" sz="2200" dirty="0" err="1" smtClean="0"/>
              <a:t>other</a:t>
            </a:r>
            <a:r>
              <a:rPr lang="fr-FR" sz="2200" dirty="0" smtClean="0"/>
              <a:t> services:</a:t>
            </a:r>
          </a:p>
          <a:p>
            <a:pPr lvl="1">
              <a:lnSpc>
                <a:spcPct val="90000"/>
              </a:lnSpc>
            </a:pPr>
            <a:r>
              <a:rPr lang="fr-FR" sz="2200" dirty="0" smtClean="0"/>
              <a:t>Mass Storage System, backup system, </a:t>
            </a:r>
            <a:r>
              <a:rPr lang="fr-FR" sz="2200" dirty="0" err="1" smtClean="0"/>
              <a:t>Fedora</a:t>
            </a:r>
            <a:r>
              <a:rPr lang="fr-FR" sz="2200" dirty="0" smtClean="0"/>
              <a:t> Commons etc...</a:t>
            </a:r>
          </a:p>
          <a:p>
            <a:pPr lvl="1">
              <a:lnSpc>
                <a:spcPct val="90000"/>
              </a:lnSpc>
            </a:pPr>
            <a:r>
              <a:rPr lang="fr-FR" sz="2200" dirty="0" err="1" smtClean="0"/>
              <a:t>iRODS</a:t>
            </a:r>
            <a:r>
              <a:rPr lang="fr-FR" sz="2200" dirty="0" smtClean="0"/>
              <a:t> clients usage.</a:t>
            </a:r>
          </a:p>
          <a:p>
            <a:pPr>
              <a:lnSpc>
                <a:spcPct val="90000"/>
              </a:lnSpc>
            </a:pPr>
            <a:r>
              <a:rPr lang="fr-FR" sz="2200" dirty="0" smtClean="0"/>
              <a:t>Architecture </a:t>
            </a:r>
            <a:r>
              <a:rPr lang="fr-FR" sz="2200" dirty="0" err="1" smtClean="0"/>
              <a:t>examples</a:t>
            </a:r>
            <a:r>
              <a:rPr lang="fr-FR" sz="2200" dirty="0" smtClean="0"/>
              <a:t> 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fr-FR" sz="2200" dirty="0" err="1" smtClean="0"/>
              <a:t>collaborating</a:t>
            </a:r>
            <a:r>
              <a:rPr lang="fr-FR" sz="2200" dirty="0" smtClean="0"/>
              <a:t> sites.</a:t>
            </a:r>
          </a:p>
          <a:p>
            <a:pPr>
              <a:lnSpc>
                <a:spcPct val="90000"/>
              </a:lnSpc>
            </a:pPr>
            <a:r>
              <a:rPr lang="fr-FR" sz="2200" dirty="0" err="1" smtClean="0"/>
              <a:t>Rules</a:t>
            </a:r>
            <a:r>
              <a:rPr lang="fr-FR" sz="2200" dirty="0" smtClean="0"/>
              <a:t> </a:t>
            </a:r>
            <a:r>
              <a:rPr lang="fr-FR" sz="2200" dirty="0" err="1" smtClean="0"/>
              <a:t>examples</a:t>
            </a:r>
            <a:r>
              <a:rPr lang="fr-FR" sz="22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fr-FR" sz="2200" dirty="0" smtClean="0"/>
              <a:t>SRB to </a:t>
            </a:r>
            <a:r>
              <a:rPr lang="fr-FR" sz="2200" dirty="0" err="1" smtClean="0"/>
              <a:t>iRODS</a:t>
            </a:r>
            <a:r>
              <a:rPr lang="fr-FR" sz="2200" dirty="0" smtClean="0"/>
              <a:t> migration.</a:t>
            </a:r>
          </a:p>
          <a:p>
            <a:pPr>
              <a:lnSpc>
                <a:spcPct val="90000"/>
              </a:lnSpc>
            </a:pPr>
            <a:r>
              <a:rPr lang="fr-FR" sz="2200" dirty="0" smtClean="0"/>
              <a:t>To-do </a:t>
            </a:r>
            <a:r>
              <a:rPr lang="fr-FR" sz="2200" dirty="0" err="1" smtClean="0"/>
              <a:t>list</a:t>
            </a:r>
            <a:r>
              <a:rPr lang="fr-FR" sz="2200" dirty="0" smtClean="0"/>
              <a:t> and prospects.</a:t>
            </a:r>
          </a:p>
          <a:p>
            <a:pPr lvl="1">
              <a:lnSpc>
                <a:spcPct val="90000"/>
              </a:lnSpc>
              <a:buNone/>
            </a:pPr>
            <a:endParaRPr lang="fr-FR" sz="26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4800" y="6553200"/>
            <a:ext cx="6124588" cy="6096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iRODS</a:t>
            </a:r>
            <a:r>
              <a:rPr lang="en-US" dirty="0" smtClean="0"/>
              <a:t> at CC-IN2P3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0A89B-B297-4F8E-A608-513A000CDAA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Acknowledgement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Thanks</a:t>
            </a:r>
            <a:r>
              <a:rPr lang="fr-FR" dirty="0" smtClean="0"/>
              <a:t> to:</a:t>
            </a:r>
          </a:p>
          <a:p>
            <a:pPr lvl="1"/>
            <a:r>
              <a:rPr lang="fr-FR" dirty="0" smtClean="0"/>
              <a:t>Pascal Calvat.</a:t>
            </a:r>
          </a:p>
          <a:p>
            <a:pPr lvl="1"/>
            <a:r>
              <a:rPr lang="fr-FR" dirty="0" err="1" smtClean="0"/>
              <a:t>Yonny</a:t>
            </a:r>
            <a:r>
              <a:rPr lang="fr-FR" dirty="0" smtClean="0"/>
              <a:t> Cardenas.</a:t>
            </a:r>
          </a:p>
          <a:p>
            <a:pPr lvl="1"/>
            <a:r>
              <a:rPr lang="fr-FR" dirty="0" smtClean="0"/>
              <a:t>Rachid </a:t>
            </a:r>
            <a:r>
              <a:rPr lang="fr-FR" dirty="0" err="1" smtClean="0"/>
              <a:t>Lemrani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Thomas </a:t>
            </a:r>
            <a:r>
              <a:rPr lang="fr-FR" dirty="0" err="1" smtClean="0"/>
              <a:t>Kachelhoffer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Pierre-Yves </a:t>
            </a:r>
            <a:r>
              <a:rPr lang="fr-FR" dirty="0" err="1" smtClean="0"/>
              <a:t>Jallud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CC-IN2P3 </a:t>
            </a:r>
            <a:r>
              <a:rPr lang="fr-FR" dirty="0" err="1" smtClean="0"/>
              <a:t>activities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5" descr="CC_retou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149725"/>
            <a:ext cx="4032250" cy="2208213"/>
          </a:xfrm>
          <a:prstGeom prst="rect">
            <a:avLst/>
          </a:prstGeom>
          <a:noFill/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5724525" y="2708275"/>
            <a:ext cx="2946400" cy="971550"/>
            <a:chOff x="340" y="2387"/>
            <a:chExt cx="1856" cy="612"/>
          </a:xfrm>
        </p:grpSpPr>
        <p:pic>
          <p:nvPicPr>
            <p:cNvPr id="9" name="Picture 7" descr="logo_in2p3_mf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0" y="2387"/>
              <a:ext cx="1176" cy="612"/>
            </a:xfrm>
            <a:prstGeom prst="rect">
              <a:avLst/>
            </a:prstGeom>
            <a:noFill/>
          </p:spPr>
        </p:pic>
        <p:pic>
          <p:nvPicPr>
            <p:cNvPr id="10" name="Picture 8" descr="symbCNRSmed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" y="2387"/>
              <a:ext cx="579" cy="579"/>
            </a:xfrm>
            <a:prstGeom prst="rect">
              <a:avLst/>
            </a:prstGeom>
            <a:noFill/>
          </p:spPr>
        </p:pic>
      </p:grpSp>
      <p:pic>
        <p:nvPicPr>
          <p:cNvPr id="11" name="Picture 9" descr="logoCC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5300663"/>
            <a:ext cx="2087562" cy="904875"/>
          </a:xfrm>
          <a:prstGeom prst="rect">
            <a:avLst/>
          </a:prstGeom>
          <a:noFill/>
        </p:spPr>
      </p:pic>
      <p:sp>
        <p:nvSpPr>
          <p:cNvPr id="12" name="AutoShape 10"/>
          <p:cNvSpPr>
            <a:spLocks noChangeArrowheads="1"/>
          </p:cNvSpPr>
          <p:nvPr/>
        </p:nvSpPr>
        <p:spPr bwMode="auto">
          <a:xfrm rot="7396081">
            <a:off x="5040312" y="3752851"/>
            <a:ext cx="1152525" cy="3619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3059113" y="4724400"/>
            <a:ext cx="1152525" cy="3619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395288" y="4005263"/>
            <a:ext cx="2808287" cy="873125"/>
            <a:chOff x="3470" y="2387"/>
            <a:chExt cx="1769" cy="550"/>
          </a:xfrm>
        </p:grpSpPr>
        <p:pic>
          <p:nvPicPr>
            <p:cNvPr id="15" name="Picture 13" descr="CE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86" y="2387"/>
              <a:ext cx="550" cy="550"/>
            </a:xfrm>
            <a:prstGeom prst="rect">
              <a:avLst/>
            </a:prstGeom>
            <a:noFill/>
          </p:spPr>
        </p:pic>
        <p:pic>
          <p:nvPicPr>
            <p:cNvPr id="16" name="Picture 14" descr="D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0" y="2568"/>
              <a:ext cx="447" cy="188"/>
            </a:xfrm>
            <a:prstGeom prst="rect">
              <a:avLst/>
            </a:prstGeom>
            <a:noFill/>
          </p:spPr>
        </p:pic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4649" y="2538"/>
              <a:ext cx="590" cy="237"/>
            </a:xfrm>
            <a:prstGeom prst="rect">
              <a:avLst/>
            </a:prstGeom>
            <a:solidFill>
              <a:srgbClr val="F29000"/>
            </a:solidFill>
            <a:ln w="9525" algn="ctr">
              <a:solidFill>
                <a:srgbClr val="E689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 dirty="0" smtClean="0">
                  <a:solidFill>
                    <a:schemeClr val="bg1"/>
                  </a:solidFill>
                </a:rPr>
                <a:t>IRFU</a:t>
              </a:r>
              <a:endParaRPr lang="fr-FR" sz="1800" dirty="0"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0" y="1500174"/>
            <a:ext cx="88201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kumimoji="0" lang="fr-FR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Federate</a:t>
            </a:r>
            <a:r>
              <a:rPr kumimoji="0" lang="fr-FR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1900" kern="0" dirty="0" err="1" smtClean="0">
                <a:latin typeface="+mn-lt"/>
              </a:rPr>
              <a:t>computing</a:t>
            </a:r>
            <a:r>
              <a:rPr lang="fr-FR" sz="1900" kern="0" dirty="0" smtClean="0">
                <a:latin typeface="+mn-lt"/>
              </a:rPr>
              <a:t> </a:t>
            </a:r>
            <a:r>
              <a:rPr lang="fr-FR" sz="1900" kern="0" dirty="0" err="1" smtClean="0">
                <a:latin typeface="+mn-lt"/>
              </a:rPr>
              <a:t>needs</a:t>
            </a:r>
            <a:r>
              <a:rPr lang="fr-FR" sz="1900" kern="0" dirty="0" smtClean="0">
                <a:latin typeface="+mn-lt"/>
              </a:rPr>
              <a:t> of the french </a:t>
            </a:r>
            <a:r>
              <a:rPr lang="fr-FR" sz="1900" kern="0" dirty="0" err="1" smtClean="0">
                <a:latin typeface="+mn-lt"/>
              </a:rPr>
              <a:t>scientific</a:t>
            </a:r>
            <a:r>
              <a:rPr lang="fr-FR" sz="1900" kern="0" dirty="0" smtClean="0">
                <a:latin typeface="+mn-lt"/>
              </a:rPr>
              <a:t> </a:t>
            </a:r>
            <a:r>
              <a:rPr lang="fr-FR" sz="1900" kern="0" dirty="0" err="1" smtClean="0">
                <a:latin typeface="+mn-lt"/>
              </a:rPr>
              <a:t>community</a:t>
            </a:r>
            <a:r>
              <a:rPr lang="fr-FR" sz="1900" kern="0" dirty="0" smtClean="0">
                <a:latin typeface="+mn-lt"/>
              </a:rPr>
              <a:t> in: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fr-FR" sz="1900" kern="0" dirty="0" err="1" smtClean="0">
                <a:latin typeface="+mn-lt"/>
              </a:rPr>
              <a:t>Nuclear</a:t>
            </a:r>
            <a:r>
              <a:rPr lang="fr-FR" sz="1900" kern="0" dirty="0" smtClean="0">
                <a:latin typeface="+mn-lt"/>
              </a:rPr>
              <a:t> and </a:t>
            </a:r>
            <a:r>
              <a:rPr lang="fr-FR" sz="1900" kern="0" dirty="0" err="1" smtClean="0">
                <a:latin typeface="+mn-lt"/>
              </a:rPr>
              <a:t>particle</a:t>
            </a:r>
            <a:r>
              <a:rPr lang="fr-FR" sz="1900" kern="0" dirty="0" smtClean="0">
                <a:latin typeface="+mn-lt"/>
              </a:rPr>
              <a:t> </a:t>
            </a:r>
            <a:r>
              <a:rPr lang="fr-FR" sz="1900" kern="0" dirty="0" err="1" smtClean="0">
                <a:latin typeface="+mn-lt"/>
              </a:rPr>
              <a:t>physics</a:t>
            </a:r>
            <a:r>
              <a:rPr lang="fr-FR" sz="1900" kern="0" dirty="0" smtClean="0">
                <a:latin typeface="+mn-lt"/>
              </a:rPr>
              <a:t>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fr-FR" sz="1900" kern="0" dirty="0" err="1" smtClean="0">
                <a:latin typeface="+mn-lt"/>
              </a:rPr>
              <a:t>Astrophysics</a:t>
            </a:r>
            <a:r>
              <a:rPr lang="fr-FR" sz="1900" kern="0" dirty="0" smtClean="0">
                <a:latin typeface="+mn-lt"/>
              </a:rPr>
              <a:t> and </a:t>
            </a:r>
            <a:r>
              <a:rPr lang="fr-FR" sz="1900" kern="0" dirty="0" err="1" smtClean="0">
                <a:latin typeface="+mn-lt"/>
              </a:rPr>
              <a:t>astroparticles</a:t>
            </a:r>
            <a:r>
              <a:rPr lang="fr-FR" sz="1900" kern="0" dirty="0" smtClean="0">
                <a:latin typeface="+mn-lt"/>
              </a:rPr>
              <a:t>.</a:t>
            </a:r>
            <a:endParaRPr kumimoji="0" lang="fr-FR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fr-FR" sz="1900" kern="0" dirty="0" err="1" smtClean="0">
                <a:latin typeface="+mn-lt"/>
              </a:rPr>
              <a:t>Computing</a:t>
            </a:r>
            <a:r>
              <a:rPr lang="fr-FR" sz="1900" kern="0" dirty="0" smtClean="0">
                <a:latin typeface="+mn-lt"/>
              </a:rPr>
              <a:t> services to international collaborations: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fr-FR" sz="1900" kern="0" dirty="0" smtClean="0">
                <a:latin typeface="+mn-lt"/>
              </a:rPr>
              <a:t>	  - CERN (LHC), </a:t>
            </a:r>
            <a:r>
              <a:rPr lang="fr-FR" sz="1900" kern="0" dirty="0" err="1" smtClean="0">
                <a:latin typeface="+mn-lt"/>
              </a:rPr>
              <a:t>Fermilab</a:t>
            </a:r>
            <a:r>
              <a:rPr lang="fr-FR" sz="1900" kern="0" dirty="0" smtClean="0">
                <a:latin typeface="+mn-lt"/>
              </a:rPr>
              <a:t>, SLAC, ….</a:t>
            </a:r>
            <a:endParaRPr kumimoji="0" lang="fr-FR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fr-FR" sz="1900" kern="0" dirty="0" err="1" smtClean="0">
                <a:latin typeface="+mn-lt"/>
              </a:rPr>
              <a:t>Opened</a:t>
            </a:r>
            <a:r>
              <a:rPr lang="fr-FR" sz="1900" kern="0" dirty="0" smtClean="0">
                <a:latin typeface="+mn-lt"/>
              </a:rPr>
              <a:t> </a:t>
            </a:r>
            <a:r>
              <a:rPr lang="fr-FR" sz="1900" kern="0" dirty="0" err="1" smtClean="0">
                <a:latin typeface="+mn-lt"/>
              </a:rPr>
              <a:t>now</a:t>
            </a:r>
            <a:r>
              <a:rPr lang="fr-FR" sz="1900" kern="0" dirty="0" smtClean="0">
                <a:latin typeface="+mn-lt"/>
              </a:rPr>
              <a:t> to </a:t>
            </a:r>
            <a:r>
              <a:rPr lang="fr-FR" sz="1900" kern="0" dirty="0" err="1" smtClean="0">
                <a:latin typeface="+mn-lt"/>
              </a:rPr>
              <a:t>biology</a:t>
            </a:r>
            <a:r>
              <a:rPr lang="fr-FR" sz="1900" kern="0" dirty="0" smtClean="0">
                <a:latin typeface="+mn-lt"/>
              </a:rPr>
              <a:t>, Arts &amp; </a:t>
            </a:r>
            <a:r>
              <a:rPr lang="fr-FR" sz="1900" kern="0" dirty="0" err="1" smtClean="0">
                <a:latin typeface="+mn-lt"/>
              </a:rPr>
              <a:t>Humanities</a:t>
            </a:r>
            <a:r>
              <a:rPr lang="fr-FR" sz="1900" kern="0" dirty="0" smtClean="0">
                <a:latin typeface="+mn-lt"/>
              </a:rPr>
              <a:t>.</a:t>
            </a:r>
            <a:endParaRPr kumimoji="0" lang="fr-FR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081713" cy="609600"/>
          </a:xfrm>
        </p:spPr>
        <p:txBody>
          <a:bodyPr/>
          <a:lstStyle/>
          <a:p>
            <a:pPr>
              <a:defRPr/>
            </a:pPr>
            <a:r>
              <a:rPr lang="fr-FR" dirty="0" err="1" smtClean="0"/>
              <a:t>iRODS</a:t>
            </a:r>
            <a:r>
              <a:rPr lang="fr-FR" dirty="0" smtClean="0"/>
              <a:t> setup @ CC-IN2P3 </a:t>
            </a:r>
            <a:endParaRPr lang="fr-FR" dirty="0"/>
          </a:p>
        </p:txBody>
      </p:sp>
      <p:sp>
        <p:nvSpPr>
          <p:cNvPr id="33795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458200" cy="4392488"/>
          </a:xfrm>
        </p:spPr>
        <p:txBody>
          <a:bodyPr/>
          <a:lstStyle/>
          <a:p>
            <a:r>
              <a:rPr lang="fr-FR" sz="2400" dirty="0" smtClean="0"/>
              <a:t>In production </a:t>
            </a:r>
            <a:r>
              <a:rPr lang="fr-FR" sz="2400" dirty="0" err="1" smtClean="0"/>
              <a:t>since</a:t>
            </a:r>
            <a:r>
              <a:rPr lang="fr-FR" sz="2400" dirty="0" smtClean="0"/>
              <a:t> </a:t>
            </a:r>
            <a:r>
              <a:rPr lang="fr-FR" sz="2400" dirty="0" err="1" smtClean="0"/>
              <a:t>early</a:t>
            </a:r>
            <a:r>
              <a:rPr lang="fr-FR" sz="2400" dirty="0" smtClean="0"/>
              <a:t> 2008.</a:t>
            </a:r>
          </a:p>
          <a:p>
            <a:r>
              <a:rPr lang="fr-FR" sz="2400" dirty="0" smtClean="0"/>
              <a:t>14 servers:</a:t>
            </a:r>
          </a:p>
          <a:p>
            <a:pPr lvl="1"/>
            <a:r>
              <a:rPr lang="fr-FR" sz="2400" dirty="0" smtClean="0"/>
              <a:t>2 </a:t>
            </a:r>
            <a:r>
              <a:rPr lang="fr-FR" sz="2400" dirty="0" err="1" smtClean="0"/>
              <a:t>iCAT</a:t>
            </a:r>
            <a:r>
              <a:rPr lang="fr-FR" sz="2400" dirty="0" smtClean="0"/>
              <a:t> servers (</a:t>
            </a:r>
            <a:r>
              <a:rPr lang="fr-FR" sz="2400" dirty="0" err="1" smtClean="0"/>
              <a:t>metacatalog</a:t>
            </a:r>
            <a:r>
              <a:rPr lang="fr-FR" sz="2400" dirty="0" smtClean="0"/>
              <a:t>): Linux SL4, Linux SL5</a:t>
            </a:r>
          </a:p>
          <a:p>
            <a:pPr lvl="1"/>
            <a:r>
              <a:rPr lang="fr-FR" sz="2400" dirty="0" smtClean="0"/>
              <a:t>12 data servers (520 TB): Sun Thor x454 </a:t>
            </a:r>
            <a:r>
              <a:rPr lang="fr-FR" sz="2400" dirty="0" err="1" smtClean="0"/>
              <a:t>with</a:t>
            </a:r>
            <a:r>
              <a:rPr lang="fr-FR" sz="2400" dirty="0" smtClean="0"/>
              <a:t> Solaris 10, DELL v510 </a:t>
            </a:r>
            <a:r>
              <a:rPr lang="fr-FR" sz="2400" dirty="0" err="1" smtClean="0"/>
              <a:t>with</a:t>
            </a:r>
            <a:r>
              <a:rPr lang="fr-FR" sz="2400" dirty="0" smtClean="0"/>
              <a:t> Linux SL5.</a:t>
            </a:r>
          </a:p>
          <a:p>
            <a:r>
              <a:rPr lang="fr-FR" sz="2400" dirty="0" err="1" smtClean="0"/>
              <a:t>Metacatalog</a:t>
            </a:r>
            <a:r>
              <a:rPr lang="fr-FR" sz="2400" dirty="0" smtClean="0"/>
              <a:t> on a </a:t>
            </a:r>
            <a:r>
              <a:rPr lang="fr-FR" sz="2400" dirty="0" err="1" smtClean="0"/>
              <a:t>dedicated</a:t>
            </a:r>
            <a:r>
              <a:rPr lang="fr-FR" sz="2400" dirty="0" smtClean="0"/>
              <a:t> Oracle 11g cluster.</a:t>
            </a:r>
          </a:p>
          <a:p>
            <a:r>
              <a:rPr lang="fr-FR" sz="2400" dirty="0" smtClean="0"/>
              <a:t>Monitoring and restart of the services </a:t>
            </a:r>
            <a:r>
              <a:rPr lang="fr-FR" sz="2400" dirty="0" err="1" smtClean="0"/>
              <a:t>fully</a:t>
            </a:r>
            <a:r>
              <a:rPr lang="fr-FR" sz="2400" dirty="0" smtClean="0"/>
              <a:t> </a:t>
            </a:r>
            <a:r>
              <a:rPr lang="fr-FR" sz="2400" dirty="0" err="1" smtClean="0"/>
              <a:t>automated</a:t>
            </a:r>
            <a:r>
              <a:rPr lang="fr-FR" sz="2400" dirty="0" smtClean="0"/>
              <a:t> (</a:t>
            </a:r>
            <a:r>
              <a:rPr lang="fr-FR" sz="2400" i="1" dirty="0" err="1" smtClean="0"/>
              <a:t>crontab</a:t>
            </a:r>
            <a:r>
              <a:rPr lang="fr-FR" sz="2400" i="1" dirty="0" smtClean="0"/>
              <a:t> + </a:t>
            </a:r>
            <a:r>
              <a:rPr lang="fr-FR" sz="2400" i="1" dirty="0" err="1" smtClean="0"/>
              <a:t>Nagios</a:t>
            </a:r>
            <a:r>
              <a:rPr lang="fr-FR" sz="2400" dirty="0" smtClean="0"/>
              <a:t>).</a:t>
            </a:r>
          </a:p>
          <a:p>
            <a:r>
              <a:rPr lang="fr-FR" sz="2400" dirty="0" err="1" smtClean="0"/>
              <a:t>Automatic</a:t>
            </a:r>
            <a:r>
              <a:rPr lang="fr-FR" sz="2400" dirty="0" smtClean="0"/>
              <a:t> </a:t>
            </a:r>
            <a:r>
              <a:rPr lang="fr-FR" sz="2400" dirty="0" err="1" smtClean="0"/>
              <a:t>weekly</a:t>
            </a:r>
            <a:r>
              <a:rPr lang="fr-FR" sz="2400" dirty="0" smtClean="0"/>
              <a:t> </a:t>
            </a:r>
            <a:r>
              <a:rPr lang="fr-FR" sz="2400" dirty="0" err="1" smtClean="0"/>
              <a:t>reindexing</a:t>
            </a:r>
            <a:r>
              <a:rPr lang="fr-FR" sz="2400" dirty="0" smtClean="0"/>
              <a:t> of the </a:t>
            </a:r>
            <a:r>
              <a:rPr lang="fr-FR" sz="2400" dirty="0" err="1" smtClean="0"/>
              <a:t>iCAT</a:t>
            </a:r>
            <a:r>
              <a:rPr lang="fr-FR" sz="2400" dirty="0" smtClean="0"/>
              <a:t> </a:t>
            </a:r>
            <a:r>
              <a:rPr lang="fr-FR" sz="2400" dirty="0" err="1" smtClean="0"/>
              <a:t>databases</a:t>
            </a:r>
            <a:r>
              <a:rPr lang="fr-FR" sz="2400" dirty="0" smtClean="0"/>
              <a:t>.</a:t>
            </a:r>
          </a:p>
          <a:p>
            <a:r>
              <a:rPr lang="fr-FR" sz="2400" dirty="0" err="1" smtClean="0"/>
              <a:t>Accounting</a:t>
            </a:r>
            <a:r>
              <a:rPr lang="fr-FR" sz="2400" dirty="0" smtClean="0"/>
              <a:t>: </a:t>
            </a:r>
            <a:r>
              <a:rPr lang="fr-FR" sz="2400" dirty="0" err="1" smtClean="0"/>
              <a:t>daily</a:t>
            </a:r>
            <a:r>
              <a:rPr lang="fr-FR" sz="2400" dirty="0" smtClean="0"/>
              <a:t> report on </a:t>
            </a:r>
            <a:r>
              <a:rPr lang="fr-FR" sz="2400" dirty="0" err="1" smtClean="0"/>
              <a:t>our</a:t>
            </a:r>
            <a:r>
              <a:rPr lang="fr-FR" sz="2400" dirty="0" smtClean="0"/>
              <a:t> web site.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3ABA5-8C5D-4934-9D80-D9BCEA2818D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3857620" y="4929198"/>
            <a:ext cx="2071702" cy="50006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7" name="Ellipse 26"/>
          <p:cNvSpPr/>
          <p:nvPr/>
        </p:nvSpPr>
        <p:spPr bwMode="auto">
          <a:xfrm>
            <a:off x="3214678" y="3857628"/>
            <a:ext cx="3500462" cy="107157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iRODS</a:t>
            </a:r>
            <a:r>
              <a:rPr lang="fr-FR" dirty="0" smtClean="0"/>
              <a:t> setup @ CC-IN2P3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3857620" y="4071942"/>
            <a:ext cx="857256" cy="642942"/>
          </a:xfrm>
          <a:prstGeom prst="roundRect">
            <a:avLst/>
          </a:prstGeom>
          <a:solidFill>
            <a:schemeClr val="accent5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iCAT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server</a:t>
            </a: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5000628" y="4071942"/>
            <a:ext cx="857256" cy="642942"/>
          </a:xfrm>
          <a:prstGeom prst="roundRect">
            <a:avLst/>
          </a:prstGeom>
          <a:solidFill>
            <a:schemeClr val="accent5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iCAT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server</a:t>
            </a:r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2500298" y="2000240"/>
            <a:ext cx="857256" cy="642942"/>
          </a:xfrm>
          <a:prstGeom prst="roundRect">
            <a:avLst/>
          </a:prstGeom>
          <a:solidFill>
            <a:schemeClr val="accent5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>
                <a:latin typeface="Times New Roman" charset="0"/>
              </a:rPr>
              <a:t> Data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server</a:t>
            </a:r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3571868" y="2000240"/>
            <a:ext cx="857256" cy="642942"/>
          </a:xfrm>
          <a:prstGeom prst="roundRect">
            <a:avLst/>
          </a:prstGeom>
          <a:solidFill>
            <a:schemeClr val="accent5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>
                <a:latin typeface="Times New Roman" charset="0"/>
              </a:rPr>
              <a:t> Data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server</a:t>
            </a: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4643438" y="2000240"/>
            <a:ext cx="857256" cy="642942"/>
          </a:xfrm>
          <a:prstGeom prst="roundRect">
            <a:avLst/>
          </a:prstGeom>
          <a:solidFill>
            <a:schemeClr val="accent5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>
                <a:latin typeface="Times New Roman" charset="0"/>
              </a:rPr>
              <a:t> Data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server</a:t>
            </a: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5715008" y="2000240"/>
            <a:ext cx="857256" cy="642942"/>
          </a:xfrm>
          <a:prstGeom prst="roundRect">
            <a:avLst/>
          </a:prstGeom>
          <a:solidFill>
            <a:schemeClr val="accent5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>
                <a:latin typeface="Times New Roman" charset="0"/>
              </a:rPr>
              <a:t> Data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server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072198" y="40719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…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6715140" y="20002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…</a:t>
            </a:r>
            <a:endParaRPr lang="fr-FR" b="1" dirty="0"/>
          </a:p>
        </p:txBody>
      </p:sp>
      <p:cxnSp>
        <p:nvCxnSpPr>
          <p:cNvPr id="29" name="Connecteur droit avec flèche 28"/>
          <p:cNvCxnSpPr>
            <a:stCxn id="20" idx="2"/>
            <a:endCxn id="17" idx="0"/>
          </p:cNvCxnSpPr>
          <p:nvPr/>
        </p:nvCxnSpPr>
        <p:spPr bwMode="auto">
          <a:xfrm rot="16200000" flipH="1">
            <a:off x="2893207" y="2678901"/>
            <a:ext cx="1428760" cy="13573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1" name="Connecteur droit avec flèche 30"/>
          <p:cNvCxnSpPr>
            <a:stCxn id="21" idx="2"/>
            <a:endCxn id="17" idx="0"/>
          </p:cNvCxnSpPr>
          <p:nvPr/>
        </p:nvCxnSpPr>
        <p:spPr bwMode="auto">
          <a:xfrm rot="16200000" flipH="1">
            <a:off x="3428992" y="3214686"/>
            <a:ext cx="1428760" cy="2857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Connecteur droit avec flèche 32"/>
          <p:cNvCxnSpPr>
            <a:stCxn id="17" idx="0"/>
            <a:endCxn id="23" idx="2"/>
          </p:cNvCxnSpPr>
          <p:nvPr/>
        </p:nvCxnSpPr>
        <p:spPr bwMode="auto">
          <a:xfrm rot="5400000" flipH="1" flipV="1">
            <a:off x="3964777" y="2964653"/>
            <a:ext cx="1428760" cy="7858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5" name="Connecteur droit avec flèche 34"/>
          <p:cNvCxnSpPr>
            <a:stCxn id="17" idx="0"/>
            <a:endCxn id="24" idx="2"/>
          </p:cNvCxnSpPr>
          <p:nvPr/>
        </p:nvCxnSpPr>
        <p:spPr bwMode="auto">
          <a:xfrm rot="5400000" flipH="1" flipV="1">
            <a:off x="4500562" y="2428868"/>
            <a:ext cx="1428760" cy="18573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7" name="Connecteur droit avec flèche 36"/>
          <p:cNvCxnSpPr>
            <a:stCxn id="20" idx="2"/>
            <a:endCxn id="18" idx="0"/>
          </p:cNvCxnSpPr>
          <p:nvPr/>
        </p:nvCxnSpPr>
        <p:spPr bwMode="auto">
          <a:xfrm rot="16200000" flipH="1">
            <a:off x="3464711" y="2107397"/>
            <a:ext cx="1428760" cy="25003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9" name="Connecteur droit avec flèche 38"/>
          <p:cNvCxnSpPr>
            <a:stCxn id="21" idx="2"/>
            <a:endCxn id="18" idx="0"/>
          </p:cNvCxnSpPr>
          <p:nvPr/>
        </p:nvCxnSpPr>
        <p:spPr bwMode="auto">
          <a:xfrm rot="16200000" flipH="1">
            <a:off x="4000496" y="2643182"/>
            <a:ext cx="1428760" cy="14287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3" name="Connecteur droit avec flèche 42"/>
          <p:cNvCxnSpPr>
            <a:stCxn id="23" idx="2"/>
            <a:endCxn id="18" idx="0"/>
          </p:cNvCxnSpPr>
          <p:nvPr/>
        </p:nvCxnSpPr>
        <p:spPr bwMode="auto">
          <a:xfrm rot="16200000" flipH="1">
            <a:off x="4536281" y="3178967"/>
            <a:ext cx="1428760" cy="3571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7" name="Connecteur droit avec flèche 46"/>
          <p:cNvCxnSpPr>
            <a:stCxn id="24" idx="2"/>
            <a:endCxn id="18" idx="0"/>
          </p:cNvCxnSpPr>
          <p:nvPr/>
        </p:nvCxnSpPr>
        <p:spPr bwMode="auto">
          <a:xfrm rot="5400000">
            <a:off x="5072066" y="3000372"/>
            <a:ext cx="1428760" cy="7143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8" name="ZoneTexte 47"/>
          <p:cNvSpPr txBox="1"/>
          <p:nvPr/>
        </p:nvSpPr>
        <p:spPr>
          <a:xfrm>
            <a:off x="3929058" y="500063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/>
              <a:t>DNS alias: </a:t>
            </a:r>
            <a:r>
              <a:rPr lang="fr-FR" sz="1800" b="1" dirty="0" err="1" smtClean="0"/>
              <a:t>ccirods</a:t>
            </a:r>
            <a:endParaRPr lang="fr-FR" sz="1800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0" y="3214686"/>
            <a:ext cx="3286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DNS alias:</a:t>
            </a:r>
          </a:p>
          <a:p>
            <a:pPr lvl="1">
              <a:buFont typeface="Arial" pitchFamily="34" charset="0"/>
              <a:buChar char="•"/>
            </a:pPr>
            <a:r>
              <a:rPr lang="fr-FR" sz="2000" b="1" dirty="0"/>
              <a:t> </a:t>
            </a:r>
            <a:r>
              <a:rPr lang="fr-FR" sz="2000" b="1" dirty="0" err="1" smtClean="0"/>
              <a:t>load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balanced</a:t>
            </a:r>
            <a:r>
              <a:rPr lang="fr-FR" sz="2000" b="1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fr-FR" sz="2000" b="1" dirty="0"/>
              <a:t> </a:t>
            </a:r>
            <a:r>
              <a:rPr lang="fr-FR" sz="2000" b="1" dirty="0" err="1" smtClean="0"/>
              <a:t>redundancy</a:t>
            </a:r>
            <a:r>
              <a:rPr lang="fr-FR" sz="2000" b="1" dirty="0"/>
              <a:t> </a:t>
            </a:r>
            <a:r>
              <a:rPr lang="fr-FR" sz="2000" b="1" dirty="0" err="1" smtClean="0"/>
              <a:t>improved</a:t>
            </a:r>
            <a:r>
              <a:rPr lang="fr-FR" sz="2000" b="1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fr-FR" sz="2000" b="1" dirty="0" smtClean="0"/>
              <a:t> </a:t>
            </a:r>
            <a:r>
              <a:rPr lang="fr-FR" sz="2000" b="1" dirty="0" err="1" smtClean="0"/>
              <a:t>avoid</a:t>
            </a:r>
            <a:r>
              <a:rPr lang="fr-FR" sz="2000" b="1" dirty="0" smtClean="0"/>
              <a:t> single point of </a:t>
            </a:r>
            <a:r>
              <a:rPr lang="fr-FR" sz="2000" b="1" dirty="0" err="1" smtClean="0"/>
              <a:t>failure</a:t>
            </a:r>
            <a:r>
              <a:rPr lang="fr-FR" sz="2000" b="1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fr-FR" sz="2000" b="1" dirty="0"/>
              <a:t> </a:t>
            </a:r>
            <a:r>
              <a:rPr lang="fr-FR" sz="2000" b="1" dirty="0" err="1" smtClean="0"/>
              <a:t>scalability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improved</a:t>
            </a:r>
            <a:r>
              <a:rPr lang="fr-FR" sz="20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7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5" grpId="0"/>
      <p:bldP spid="26" grpId="0"/>
      <p:bldP spid="48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iRODS</a:t>
            </a:r>
            <a:r>
              <a:rPr lang="fr-FR" dirty="0" smtClean="0"/>
              <a:t> monitoring: </a:t>
            </a:r>
            <a:r>
              <a:rPr lang="fr-FR" dirty="0" err="1" smtClean="0"/>
              <a:t>Nagios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Image 6" descr="nagi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7308304" cy="5154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153168" cy="609600"/>
          </a:xfrm>
        </p:spPr>
        <p:txBody>
          <a:bodyPr/>
          <a:lstStyle/>
          <a:p>
            <a:r>
              <a:rPr lang="fr-FR" sz="2600" dirty="0" err="1" smtClean="0"/>
              <a:t>iRODS</a:t>
            </a:r>
            <a:r>
              <a:rPr lang="fr-FR" sz="2600" dirty="0" smtClean="0"/>
              <a:t> interaction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services</a:t>
            </a:r>
            <a:endParaRPr lang="fr-FR" sz="2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500174"/>
            <a:ext cx="8458200" cy="4114800"/>
          </a:xfrm>
        </p:spPr>
        <p:txBody>
          <a:bodyPr/>
          <a:lstStyle/>
          <a:p>
            <a:r>
              <a:rPr lang="fr-FR" sz="2100" b="1" dirty="0" smtClean="0"/>
              <a:t>Mass </a:t>
            </a:r>
            <a:r>
              <a:rPr lang="fr-FR" sz="2100" b="1" dirty="0" err="1" smtClean="0"/>
              <a:t>storage</a:t>
            </a:r>
            <a:r>
              <a:rPr lang="fr-FR" sz="2100" b="1" dirty="0" smtClean="0"/>
              <a:t> system</a:t>
            </a:r>
            <a:r>
              <a:rPr lang="fr-FR" sz="2100" dirty="0" smtClean="0"/>
              <a:t>: HPSS.</a:t>
            </a:r>
          </a:p>
          <a:p>
            <a:pPr lvl="1"/>
            <a:r>
              <a:rPr lang="fr-FR" sz="2100" dirty="0" err="1" smtClean="0"/>
              <a:t>Using</a:t>
            </a:r>
            <a:r>
              <a:rPr lang="fr-FR" sz="2100" dirty="0" smtClean="0"/>
              <a:t> compound </a:t>
            </a:r>
            <a:r>
              <a:rPr lang="fr-FR" sz="2100" dirty="0" err="1" smtClean="0"/>
              <a:t>resources</a:t>
            </a:r>
            <a:r>
              <a:rPr lang="fr-FR" sz="2100" dirty="0" smtClean="0"/>
              <a:t>.</a:t>
            </a:r>
          </a:p>
          <a:p>
            <a:pPr lvl="1"/>
            <a:r>
              <a:rPr lang="fr-FR" sz="2100" dirty="0" err="1" smtClean="0"/>
              <a:t>Interfaced</a:t>
            </a:r>
            <a:r>
              <a:rPr lang="fr-FR" sz="2100" dirty="0" smtClean="0"/>
              <a:t> </a:t>
            </a:r>
            <a:r>
              <a:rPr lang="fr-FR" sz="2100" dirty="0" err="1" smtClean="0"/>
              <a:t>using</a:t>
            </a:r>
            <a:r>
              <a:rPr lang="fr-FR" sz="2100" dirty="0" smtClean="0"/>
              <a:t> the </a:t>
            </a:r>
            <a:r>
              <a:rPr lang="fr-FR" sz="2100" dirty="0" err="1" smtClean="0"/>
              <a:t>universal</a:t>
            </a:r>
            <a:r>
              <a:rPr lang="fr-FR" sz="2100" dirty="0" smtClean="0"/>
              <a:t> MSS driver (RFIO </a:t>
            </a:r>
            <a:r>
              <a:rPr lang="fr-FR" sz="2100" dirty="0" err="1" smtClean="0"/>
              <a:t>protocol</a:t>
            </a:r>
            <a:r>
              <a:rPr lang="fr-FR" sz="2100" dirty="0" smtClean="0"/>
              <a:t> </a:t>
            </a:r>
            <a:r>
              <a:rPr lang="fr-FR" sz="2100" dirty="0" err="1" smtClean="0"/>
              <a:t>used</a:t>
            </a:r>
            <a:r>
              <a:rPr lang="fr-FR" sz="2100" dirty="0" smtClean="0"/>
              <a:t>).</a:t>
            </a:r>
          </a:p>
          <a:p>
            <a:pPr lvl="1"/>
            <a:r>
              <a:rPr lang="fr-FR" sz="2100" dirty="0" err="1" smtClean="0"/>
              <a:t>Staging</a:t>
            </a:r>
            <a:r>
              <a:rPr lang="fr-FR" sz="2100" dirty="0" smtClean="0"/>
              <a:t> </a:t>
            </a:r>
            <a:r>
              <a:rPr lang="fr-FR" sz="2100" dirty="0" err="1" smtClean="0"/>
              <a:t>requests</a:t>
            </a:r>
            <a:r>
              <a:rPr lang="fr-FR" sz="2100" dirty="0" smtClean="0"/>
              <a:t> </a:t>
            </a:r>
            <a:r>
              <a:rPr lang="fr-FR" sz="2100" dirty="0" err="1" smtClean="0"/>
              <a:t>ordered</a:t>
            </a:r>
            <a:r>
              <a:rPr lang="fr-FR" sz="2100" dirty="0" smtClean="0"/>
              <a:t> by tapes </a:t>
            </a:r>
            <a:r>
              <a:rPr lang="fr-FR" sz="2100" dirty="0" err="1" smtClean="0"/>
              <a:t>using</a:t>
            </a:r>
            <a:r>
              <a:rPr lang="fr-FR" sz="2100" dirty="0" smtClean="0"/>
              <a:t> </a:t>
            </a:r>
            <a:r>
              <a:rPr lang="fr-FR" sz="2100" dirty="0" err="1" smtClean="0"/>
              <a:t>Treqs</a:t>
            </a:r>
            <a:r>
              <a:rPr lang="fr-FR" sz="2100" dirty="0" smtClean="0"/>
              <a:t>.</a:t>
            </a:r>
          </a:p>
          <a:p>
            <a:r>
              <a:rPr lang="fr-FR" sz="2100" b="1" dirty="0" smtClean="0"/>
              <a:t>Backup system</a:t>
            </a:r>
            <a:r>
              <a:rPr lang="fr-FR" sz="2100" dirty="0" smtClean="0"/>
              <a:t>: TSM.</a:t>
            </a:r>
          </a:p>
          <a:p>
            <a:pPr lvl="1"/>
            <a:r>
              <a:rPr lang="fr-FR" sz="2100" dirty="0" err="1" smtClean="0"/>
              <a:t>Used</a:t>
            </a:r>
            <a:r>
              <a:rPr lang="fr-FR" sz="2100" dirty="0" smtClean="0"/>
              <a:t> for </a:t>
            </a:r>
            <a:r>
              <a:rPr lang="fr-FR" sz="2100" dirty="0" err="1" smtClean="0"/>
              <a:t>projects</a:t>
            </a:r>
            <a:r>
              <a:rPr lang="fr-FR" sz="2100" dirty="0" smtClean="0"/>
              <a:t> </a:t>
            </a:r>
            <a:r>
              <a:rPr lang="fr-FR" sz="2100" dirty="0" err="1" smtClean="0"/>
              <a:t>who</a:t>
            </a:r>
            <a:r>
              <a:rPr lang="fr-FR" sz="2100" dirty="0" smtClean="0"/>
              <a:t> do not have the </a:t>
            </a:r>
            <a:r>
              <a:rPr lang="fr-FR" sz="2100" dirty="0" err="1" smtClean="0"/>
              <a:t>possibility</a:t>
            </a:r>
            <a:r>
              <a:rPr lang="fr-FR" sz="2100" dirty="0" smtClean="0"/>
              <a:t> to </a:t>
            </a:r>
            <a:r>
              <a:rPr lang="fr-FR" sz="2100" dirty="0" err="1" smtClean="0"/>
              <a:t>replicate</a:t>
            </a:r>
            <a:r>
              <a:rPr lang="fr-FR" sz="2100" dirty="0" smtClean="0"/>
              <a:t> </a:t>
            </a:r>
            <a:r>
              <a:rPr lang="fr-FR" sz="2100" dirty="0" err="1" smtClean="0"/>
              <a:t>precious</a:t>
            </a:r>
            <a:r>
              <a:rPr lang="fr-FR" sz="2100" dirty="0" smtClean="0"/>
              <a:t> data on </a:t>
            </a:r>
            <a:r>
              <a:rPr lang="fr-FR" sz="2100" dirty="0" err="1" smtClean="0"/>
              <a:t>other</a:t>
            </a:r>
            <a:r>
              <a:rPr lang="fr-FR" sz="2100" dirty="0" smtClean="0"/>
              <a:t> sites.</a:t>
            </a:r>
          </a:p>
          <a:p>
            <a:r>
              <a:rPr lang="fr-FR" sz="2100" b="1" dirty="0" err="1" smtClean="0"/>
              <a:t>Fedora</a:t>
            </a:r>
            <a:r>
              <a:rPr lang="fr-FR" sz="2100" b="1" dirty="0" smtClean="0"/>
              <a:t> Commons</a:t>
            </a:r>
            <a:r>
              <a:rPr lang="fr-FR" sz="2100" dirty="0" smtClean="0"/>
              <a:t>:</a:t>
            </a:r>
          </a:p>
          <a:p>
            <a:pPr lvl="1"/>
            <a:r>
              <a:rPr lang="fr-FR" sz="2100" dirty="0" smtClean="0"/>
              <a:t>Storage </a:t>
            </a:r>
            <a:r>
              <a:rPr lang="fr-FR" sz="2100" dirty="0" err="1" smtClean="0"/>
              <a:t>backend</a:t>
            </a:r>
            <a:r>
              <a:rPr lang="fr-FR" sz="2100" dirty="0" smtClean="0"/>
              <a:t> </a:t>
            </a:r>
            <a:r>
              <a:rPr lang="fr-FR" sz="2100" dirty="0" err="1" smtClean="0"/>
              <a:t>based</a:t>
            </a:r>
            <a:r>
              <a:rPr lang="fr-FR" sz="2100" dirty="0" smtClean="0"/>
              <a:t> on </a:t>
            </a:r>
            <a:r>
              <a:rPr lang="fr-FR" sz="2100" dirty="0" err="1" smtClean="0"/>
              <a:t>iRODS</a:t>
            </a:r>
            <a:r>
              <a:rPr lang="fr-FR" sz="2100" dirty="0" smtClean="0"/>
              <a:t> </a:t>
            </a:r>
            <a:r>
              <a:rPr lang="fr-FR" sz="2100" dirty="0" err="1" smtClean="0"/>
              <a:t>using</a:t>
            </a:r>
            <a:r>
              <a:rPr lang="fr-FR" sz="2100" dirty="0" smtClean="0"/>
              <a:t> FUSE.</a:t>
            </a:r>
          </a:p>
          <a:p>
            <a:pPr lvl="1"/>
            <a:r>
              <a:rPr lang="fr-FR" sz="2100" dirty="0" err="1" smtClean="0"/>
              <a:t>Rules</a:t>
            </a:r>
            <a:r>
              <a:rPr lang="fr-FR" sz="2100" dirty="0" smtClean="0"/>
              <a:t> to </a:t>
            </a:r>
            <a:r>
              <a:rPr lang="fr-FR" sz="2100" dirty="0" err="1" smtClean="0"/>
              <a:t>register</a:t>
            </a:r>
            <a:r>
              <a:rPr lang="fr-FR" sz="2100" dirty="0" smtClean="0"/>
              <a:t> </a:t>
            </a:r>
            <a:r>
              <a:rPr lang="fr-FR" sz="2100" dirty="0" err="1" smtClean="0"/>
              <a:t>iRODS</a:t>
            </a:r>
            <a:r>
              <a:rPr lang="fr-FR" sz="2100" dirty="0" smtClean="0"/>
              <a:t> files </a:t>
            </a:r>
            <a:r>
              <a:rPr lang="fr-FR" sz="2100" dirty="0" err="1" smtClean="0"/>
              <a:t>into</a:t>
            </a:r>
            <a:r>
              <a:rPr lang="fr-FR" sz="2100" dirty="0" smtClean="0"/>
              <a:t> </a:t>
            </a:r>
            <a:r>
              <a:rPr lang="fr-FR" sz="2100" dirty="0" err="1" smtClean="0"/>
              <a:t>Fedora</a:t>
            </a:r>
            <a:r>
              <a:rPr lang="fr-FR" sz="2100" dirty="0" smtClean="0"/>
              <a:t>.</a:t>
            </a:r>
          </a:p>
          <a:p>
            <a:r>
              <a:rPr lang="fr-FR" sz="2100" b="1" dirty="0" err="1" smtClean="0"/>
              <a:t>External</a:t>
            </a:r>
            <a:r>
              <a:rPr lang="fr-FR" sz="2100" b="1" dirty="0" smtClean="0"/>
              <a:t> </a:t>
            </a:r>
            <a:r>
              <a:rPr lang="fr-FR" sz="2100" b="1" dirty="0" err="1" smtClean="0"/>
              <a:t>databases</a:t>
            </a:r>
            <a:r>
              <a:rPr lang="fr-FR" sz="2100" dirty="0" smtClean="0"/>
              <a:t>:</a:t>
            </a:r>
          </a:p>
          <a:p>
            <a:pPr lvl="1"/>
            <a:r>
              <a:rPr lang="fr-FR" sz="2100" dirty="0" err="1" smtClean="0"/>
              <a:t>Rules</a:t>
            </a:r>
            <a:r>
              <a:rPr lang="fr-FR" sz="2100" dirty="0" smtClean="0"/>
              <a:t> </a:t>
            </a:r>
            <a:r>
              <a:rPr lang="fr-FR" sz="2100" dirty="0" err="1" smtClean="0"/>
              <a:t>using</a:t>
            </a:r>
            <a:r>
              <a:rPr lang="fr-FR" sz="2100" dirty="0" smtClean="0"/>
              <a:t> </a:t>
            </a:r>
            <a:r>
              <a:rPr lang="fr-FR" sz="2100" dirty="0" smtClean="0"/>
              <a:t>RDA.</a:t>
            </a:r>
            <a:endParaRPr lang="fr-FR" sz="2100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iRODS</a:t>
            </a:r>
            <a:r>
              <a:rPr lang="fr-FR" dirty="0" smtClean="0"/>
              <a:t> clients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458200" cy="4114800"/>
          </a:xfrm>
        </p:spPr>
        <p:txBody>
          <a:bodyPr/>
          <a:lstStyle/>
          <a:p>
            <a:r>
              <a:rPr lang="fr-FR" sz="2300" dirty="0" smtClean="0"/>
              <a:t>Clients: </a:t>
            </a:r>
            <a:r>
              <a:rPr lang="fr-FR" sz="2300" dirty="0" err="1" smtClean="0"/>
              <a:t>from</a:t>
            </a:r>
            <a:r>
              <a:rPr lang="fr-FR" sz="2300" dirty="0" smtClean="0"/>
              <a:t> </a:t>
            </a:r>
            <a:r>
              <a:rPr lang="fr-FR" sz="2300" dirty="0" err="1" smtClean="0"/>
              <a:t>laptop</a:t>
            </a:r>
            <a:r>
              <a:rPr lang="fr-FR" sz="2300" dirty="0" smtClean="0"/>
              <a:t> to batch </a:t>
            </a:r>
            <a:r>
              <a:rPr lang="fr-FR" sz="2300" dirty="0" err="1" smtClean="0"/>
              <a:t>farms</a:t>
            </a:r>
            <a:r>
              <a:rPr lang="fr-FR" sz="2300" dirty="0" smtClean="0"/>
              <a:t>.</a:t>
            </a:r>
          </a:p>
          <a:p>
            <a:pPr lvl="1"/>
            <a:r>
              <a:rPr lang="fr-FR" sz="2300" dirty="0" err="1" smtClean="0"/>
              <a:t>Authentication</a:t>
            </a:r>
            <a:r>
              <a:rPr lang="fr-FR" sz="2300" dirty="0" smtClean="0"/>
              <a:t>: </a:t>
            </a:r>
            <a:r>
              <a:rPr lang="fr-FR" sz="2300" dirty="0" err="1" smtClean="0"/>
              <a:t>password</a:t>
            </a:r>
            <a:r>
              <a:rPr lang="fr-FR" sz="2300" dirty="0" smtClean="0"/>
              <a:t> or X509 </a:t>
            </a:r>
            <a:r>
              <a:rPr lang="fr-FR" sz="2300" dirty="0" err="1" smtClean="0"/>
              <a:t>certificates</a:t>
            </a:r>
            <a:r>
              <a:rPr lang="fr-FR" sz="2300" dirty="0" smtClean="0"/>
              <a:t>.</a:t>
            </a:r>
          </a:p>
          <a:p>
            <a:r>
              <a:rPr lang="fr-FR" sz="2300" dirty="0" err="1" smtClean="0"/>
              <a:t>iCommands</a:t>
            </a:r>
            <a:r>
              <a:rPr lang="fr-FR" sz="2300" dirty="0" smtClean="0"/>
              <a:t>: </a:t>
            </a:r>
            <a:r>
              <a:rPr lang="fr-FR" sz="2300" dirty="0" err="1" smtClean="0"/>
              <a:t>most</a:t>
            </a:r>
            <a:r>
              <a:rPr lang="fr-FR" sz="2300" dirty="0" smtClean="0"/>
              <a:t> </a:t>
            </a:r>
            <a:r>
              <a:rPr lang="fr-FR" sz="2300" dirty="0" err="1" smtClean="0"/>
              <a:t>popular</a:t>
            </a:r>
            <a:r>
              <a:rPr lang="fr-FR" sz="2300" dirty="0" smtClean="0"/>
              <a:t>.</a:t>
            </a:r>
          </a:p>
          <a:p>
            <a:pPr lvl="1"/>
            <a:r>
              <a:rPr lang="fr-FR" sz="2300" dirty="0" err="1" smtClean="0"/>
              <a:t>From</a:t>
            </a:r>
            <a:r>
              <a:rPr lang="fr-FR" sz="2300" dirty="0" smtClean="0"/>
              <a:t> </a:t>
            </a:r>
            <a:r>
              <a:rPr lang="fr-FR" sz="2300" dirty="0" err="1" smtClean="0"/>
              <a:t>any</a:t>
            </a:r>
            <a:r>
              <a:rPr lang="fr-FR" sz="2300" dirty="0" smtClean="0"/>
              <a:t> </a:t>
            </a:r>
            <a:r>
              <a:rPr lang="fr-FR" sz="2300" dirty="0" err="1" smtClean="0"/>
              <a:t>platform</a:t>
            </a:r>
            <a:r>
              <a:rPr lang="fr-FR" sz="2300" dirty="0" smtClean="0"/>
              <a:t>: Windows, Mac OSX, Linux (RH, </a:t>
            </a:r>
            <a:r>
              <a:rPr lang="fr-FR" sz="2300" dirty="0" err="1" smtClean="0"/>
              <a:t>CentOS</a:t>
            </a:r>
            <a:r>
              <a:rPr lang="fr-FR" sz="2300" dirty="0" smtClean="0"/>
              <a:t>, </a:t>
            </a:r>
            <a:r>
              <a:rPr lang="fr-FR" sz="2300" dirty="0" err="1" smtClean="0"/>
              <a:t>Debian</a:t>
            </a:r>
            <a:r>
              <a:rPr lang="fr-FR" sz="2300" dirty="0" smtClean="0"/>
              <a:t>…), Solaris 10.</a:t>
            </a:r>
          </a:p>
          <a:p>
            <a:r>
              <a:rPr lang="fr-FR" sz="2300" dirty="0" smtClean="0"/>
              <a:t>Java APIs: interaction </a:t>
            </a:r>
            <a:r>
              <a:rPr lang="fr-FR" sz="2300" dirty="0" err="1" smtClean="0"/>
              <a:t>with</a:t>
            </a:r>
            <a:r>
              <a:rPr lang="fr-FR" sz="2300" dirty="0" smtClean="0"/>
              <a:t> </a:t>
            </a:r>
            <a:r>
              <a:rPr lang="fr-FR" sz="2300" dirty="0" err="1" smtClean="0"/>
              <a:t>iRODS</a:t>
            </a:r>
            <a:r>
              <a:rPr lang="fr-FR" sz="2300" dirty="0" smtClean="0"/>
              <a:t> </a:t>
            </a:r>
            <a:r>
              <a:rPr lang="fr-FR" sz="2300" dirty="0" err="1" smtClean="0"/>
              <a:t>within</a:t>
            </a:r>
            <a:r>
              <a:rPr lang="fr-FR" sz="2300" dirty="0" smtClean="0"/>
              <a:t> </a:t>
            </a:r>
            <a:r>
              <a:rPr lang="fr-FR" sz="2300" dirty="0" err="1" smtClean="0"/>
              <a:t>workflows</a:t>
            </a:r>
            <a:r>
              <a:rPr lang="fr-FR" sz="2300" dirty="0" smtClean="0"/>
              <a:t>.</a:t>
            </a:r>
          </a:p>
          <a:p>
            <a:r>
              <a:rPr lang="fr-FR" sz="2300" dirty="0" smtClean="0"/>
              <a:t>C APIs: direct </a:t>
            </a:r>
            <a:r>
              <a:rPr lang="fr-FR" sz="2300" dirty="0" err="1" smtClean="0"/>
              <a:t>access</a:t>
            </a:r>
            <a:r>
              <a:rPr lang="fr-FR" sz="2300" dirty="0" smtClean="0"/>
              <a:t> to files (open, </a:t>
            </a:r>
            <a:r>
              <a:rPr lang="fr-FR" sz="2300" dirty="0" err="1" smtClean="0"/>
              <a:t>read</a:t>
            </a:r>
            <a:r>
              <a:rPr lang="fr-FR" sz="2300" dirty="0" smtClean="0"/>
              <a:t>, </a:t>
            </a:r>
            <a:r>
              <a:rPr lang="fr-FR" sz="2300" dirty="0" err="1" smtClean="0"/>
              <a:t>write</a:t>
            </a:r>
            <a:r>
              <a:rPr lang="fr-FR" sz="2300" dirty="0" smtClean="0"/>
              <a:t>) to do « </a:t>
            </a:r>
            <a:r>
              <a:rPr lang="fr-FR" sz="2300" dirty="0" err="1" smtClean="0"/>
              <a:t>random</a:t>
            </a:r>
            <a:r>
              <a:rPr lang="fr-FR" sz="2300" dirty="0" smtClean="0"/>
              <a:t> </a:t>
            </a:r>
            <a:r>
              <a:rPr lang="fr-FR" sz="2300" dirty="0" err="1" smtClean="0"/>
              <a:t>access</a:t>
            </a:r>
            <a:r>
              <a:rPr lang="fr-FR" sz="2300" dirty="0" smtClean="0"/>
              <a:t> ». Drivers for </a:t>
            </a:r>
            <a:r>
              <a:rPr lang="fr-FR" sz="2300" dirty="0" err="1" smtClean="0"/>
              <a:t>some</a:t>
            </a:r>
            <a:r>
              <a:rPr lang="fr-FR" sz="2300" dirty="0" smtClean="0"/>
              <a:t> </a:t>
            </a:r>
            <a:r>
              <a:rPr lang="fr-FR" sz="2300" dirty="0" err="1" smtClean="0"/>
              <a:t>viewer</a:t>
            </a:r>
            <a:r>
              <a:rPr lang="fr-FR" sz="2300" dirty="0" smtClean="0"/>
              <a:t> </a:t>
            </a:r>
            <a:r>
              <a:rPr lang="fr-FR" sz="2300" dirty="0" err="1" smtClean="0"/>
              <a:t>such</a:t>
            </a:r>
            <a:r>
              <a:rPr lang="fr-FR" sz="2300" dirty="0" smtClean="0"/>
              <a:t> as </a:t>
            </a:r>
            <a:r>
              <a:rPr lang="fr-FR" sz="2300" dirty="0" err="1" smtClean="0"/>
              <a:t>OsiriX</a:t>
            </a:r>
            <a:r>
              <a:rPr lang="fr-FR" sz="2300" dirty="0" smtClean="0"/>
              <a:t> (</a:t>
            </a:r>
            <a:r>
              <a:rPr lang="fr-FR" sz="2300" dirty="0" err="1" smtClean="0"/>
              <a:t>biomedical</a:t>
            </a:r>
            <a:r>
              <a:rPr lang="fr-FR" sz="2300" dirty="0" smtClean="0"/>
              <a:t> </a:t>
            </a:r>
            <a:r>
              <a:rPr lang="fr-FR" sz="2300" dirty="0" err="1" smtClean="0"/>
              <a:t>apps</a:t>
            </a:r>
            <a:r>
              <a:rPr lang="fr-FR" sz="2300" dirty="0" smtClean="0"/>
              <a:t>).</a:t>
            </a:r>
          </a:p>
          <a:p>
            <a:r>
              <a:rPr lang="fr-FR" sz="2300" dirty="0" smtClean="0"/>
              <a:t>FUSE for </a:t>
            </a:r>
            <a:r>
              <a:rPr lang="fr-FR" sz="2300" dirty="0" err="1" smtClean="0"/>
              <a:t>legacy</a:t>
            </a:r>
            <a:r>
              <a:rPr lang="fr-FR" sz="2300" dirty="0" smtClean="0"/>
              <a:t> web sites and </a:t>
            </a:r>
            <a:r>
              <a:rPr lang="fr-FR" sz="2300" dirty="0" err="1" smtClean="0"/>
              <a:t>Fedora</a:t>
            </a:r>
            <a:r>
              <a:rPr lang="fr-FR" sz="2300" dirty="0" smtClean="0"/>
              <a:t> Commons.</a:t>
            </a:r>
          </a:p>
          <a:p>
            <a:r>
              <a:rPr lang="fr-FR" sz="2300" dirty="0" smtClean="0"/>
              <a:t>Windows explorer and </a:t>
            </a:r>
            <a:r>
              <a:rPr lang="fr-FR" sz="2300" dirty="0" err="1" smtClean="0"/>
              <a:t>iDrop</a:t>
            </a:r>
            <a:r>
              <a:rPr lang="fr-FR" sz="2300" dirty="0" smtClean="0"/>
              <a:t>.</a:t>
            </a:r>
            <a:endParaRPr lang="fr-FR" sz="23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iRODS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smtClean="0"/>
              <a:t>High </a:t>
            </a:r>
            <a:r>
              <a:rPr lang="fr-FR" sz="2000" b="1" dirty="0" err="1" smtClean="0"/>
              <a:t>energy</a:t>
            </a:r>
            <a:r>
              <a:rPr lang="fr-FR" sz="2000" b="1" dirty="0" smtClean="0"/>
              <a:t> and </a:t>
            </a:r>
            <a:r>
              <a:rPr lang="fr-FR" sz="2000" b="1" dirty="0" err="1" smtClean="0"/>
              <a:t>nuclear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physics</a:t>
            </a:r>
            <a:r>
              <a:rPr lang="fr-FR" sz="2000" dirty="0" smtClean="0"/>
              <a:t>:</a:t>
            </a:r>
          </a:p>
          <a:p>
            <a:pPr lvl="1"/>
            <a:r>
              <a:rPr lang="fr-FR" sz="2000" dirty="0" err="1" smtClean="0"/>
              <a:t>BaBar</a:t>
            </a:r>
            <a:r>
              <a:rPr lang="fr-FR" sz="2000" dirty="0" smtClean="0"/>
              <a:t>: data management of the </a:t>
            </a:r>
            <a:r>
              <a:rPr lang="fr-FR" sz="2000" dirty="0" err="1" smtClean="0"/>
              <a:t>entire</a:t>
            </a:r>
            <a:r>
              <a:rPr lang="fr-FR" sz="2000" dirty="0" smtClean="0"/>
              <a:t> data set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SLAC and CC-IN2P3: total </a:t>
            </a:r>
            <a:r>
              <a:rPr lang="fr-FR" sz="2000" dirty="0" err="1" smtClean="0"/>
              <a:t>foreseen</a:t>
            </a:r>
            <a:r>
              <a:rPr lang="fr-FR" sz="2000" dirty="0" smtClean="0"/>
              <a:t> 2PBs.</a:t>
            </a:r>
          </a:p>
          <a:p>
            <a:pPr lvl="1"/>
            <a:r>
              <a:rPr lang="fr-FR" sz="2000" dirty="0" err="1" smtClean="0"/>
              <a:t>dChooz</a:t>
            </a:r>
            <a:r>
              <a:rPr lang="fr-FR" sz="2000" dirty="0" smtClean="0"/>
              <a:t>: neutrino </a:t>
            </a:r>
            <a:r>
              <a:rPr lang="fr-FR" sz="2000" dirty="0" err="1" smtClean="0"/>
              <a:t>experiment</a:t>
            </a:r>
            <a:r>
              <a:rPr lang="fr-FR" sz="2000" dirty="0" smtClean="0"/>
              <a:t> (France, USA, </a:t>
            </a:r>
            <a:r>
              <a:rPr lang="fr-FR" sz="2000" dirty="0" err="1" smtClean="0"/>
              <a:t>Japan</a:t>
            </a:r>
            <a:r>
              <a:rPr lang="fr-FR" sz="2000" dirty="0" smtClean="0"/>
              <a:t> </a:t>
            </a:r>
            <a:r>
              <a:rPr lang="fr-FR" sz="2000" dirty="0" err="1" smtClean="0"/>
              <a:t>etc</a:t>
            </a:r>
            <a:r>
              <a:rPr lang="fr-FR" sz="2000" dirty="0" smtClean="0"/>
              <a:t>…): </a:t>
            </a:r>
            <a:r>
              <a:rPr lang="fr-FR" sz="2000" dirty="0" smtClean="0"/>
              <a:t>500 </a:t>
            </a:r>
            <a:r>
              <a:rPr lang="fr-FR" sz="2000" dirty="0" smtClean="0"/>
              <a:t>TBs.</a:t>
            </a:r>
          </a:p>
          <a:p>
            <a:r>
              <a:rPr lang="fr-FR" sz="2000" b="1" dirty="0" err="1" smtClean="0"/>
              <a:t>Astroparticle</a:t>
            </a:r>
            <a:r>
              <a:rPr lang="fr-FR" sz="2000" b="1" dirty="0" smtClean="0"/>
              <a:t> and </a:t>
            </a:r>
            <a:r>
              <a:rPr lang="fr-FR" sz="2000" b="1" dirty="0" err="1" smtClean="0"/>
              <a:t>astrophysics</a:t>
            </a:r>
            <a:r>
              <a:rPr lang="fr-FR" sz="2000" dirty="0" smtClean="0"/>
              <a:t>:</a:t>
            </a:r>
          </a:p>
          <a:p>
            <a:pPr lvl="1"/>
            <a:r>
              <a:rPr lang="fr-FR" sz="2000" dirty="0" smtClean="0"/>
              <a:t>AMS: </a:t>
            </a:r>
            <a:r>
              <a:rPr lang="fr-FR" sz="2000" dirty="0" err="1" smtClean="0"/>
              <a:t>cosmic</a:t>
            </a:r>
            <a:r>
              <a:rPr lang="fr-FR" sz="2000" dirty="0" smtClean="0"/>
              <a:t> ray </a:t>
            </a:r>
            <a:r>
              <a:rPr lang="fr-FR" sz="2000" dirty="0" err="1" smtClean="0"/>
              <a:t>experiment</a:t>
            </a:r>
            <a:r>
              <a:rPr lang="fr-FR" sz="2000" dirty="0" smtClean="0"/>
              <a:t> on the International </a:t>
            </a:r>
            <a:r>
              <a:rPr lang="fr-FR" sz="2000" dirty="0" err="1" smtClean="0"/>
              <a:t>Space</a:t>
            </a:r>
            <a:r>
              <a:rPr lang="fr-FR" sz="2000" dirty="0" smtClean="0"/>
              <a:t> Station </a:t>
            </a:r>
            <a:r>
              <a:rPr lang="fr-FR" sz="2000" dirty="0" smtClean="0"/>
              <a:t>(</a:t>
            </a:r>
            <a:r>
              <a:rPr lang="fr-FR" sz="2000" dirty="0" smtClean="0"/>
              <a:t>50</a:t>
            </a:r>
            <a:r>
              <a:rPr lang="fr-FR" sz="2000" dirty="0" smtClean="0"/>
              <a:t>0 </a:t>
            </a:r>
            <a:r>
              <a:rPr lang="fr-FR" sz="2000" dirty="0" err="1" smtClean="0"/>
              <a:t>TBs</a:t>
            </a:r>
            <a:r>
              <a:rPr lang="fr-FR" sz="2000" dirty="0" smtClean="0"/>
              <a:t>).</a:t>
            </a:r>
          </a:p>
          <a:p>
            <a:pPr lvl="1"/>
            <a:r>
              <a:rPr lang="fr-FR" sz="2000" dirty="0" smtClean="0"/>
              <a:t>TREND, </a:t>
            </a:r>
            <a:r>
              <a:rPr lang="fr-FR" sz="2000" dirty="0" err="1" smtClean="0"/>
              <a:t>BAOradio</a:t>
            </a:r>
            <a:r>
              <a:rPr lang="fr-FR" sz="2000" dirty="0" smtClean="0"/>
              <a:t>: </a:t>
            </a:r>
            <a:r>
              <a:rPr lang="fr-FR" sz="2000" dirty="0" err="1" smtClean="0"/>
              <a:t>radioastronomy</a:t>
            </a:r>
            <a:r>
              <a:rPr lang="fr-FR" sz="2000" dirty="0" smtClean="0"/>
              <a:t> (170 </a:t>
            </a:r>
            <a:r>
              <a:rPr lang="fr-FR" sz="2000" dirty="0" err="1" smtClean="0"/>
              <a:t>TBs</a:t>
            </a:r>
            <a:r>
              <a:rPr lang="fr-FR" sz="2000" dirty="0" smtClean="0"/>
              <a:t>).</a:t>
            </a:r>
          </a:p>
          <a:p>
            <a:r>
              <a:rPr lang="fr-FR" sz="2000" b="1" dirty="0" err="1" smtClean="0"/>
              <a:t>Biology</a:t>
            </a:r>
            <a:r>
              <a:rPr lang="fr-FR" sz="2000" b="1" dirty="0" smtClean="0"/>
              <a:t> and </a:t>
            </a:r>
            <a:r>
              <a:rPr lang="fr-FR" sz="2000" b="1" dirty="0" err="1" smtClean="0"/>
              <a:t>biomedical</a:t>
            </a:r>
            <a:r>
              <a:rPr lang="fr-FR" sz="2000" b="1" dirty="0" smtClean="0"/>
              <a:t> applications</a:t>
            </a:r>
            <a:r>
              <a:rPr lang="fr-FR" sz="2000" dirty="0" smtClean="0"/>
              <a:t>: </a:t>
            </a:r>
            <a:r>
              <a:rPr lang="fr-FR" sz="2000" dirty="0" err="1" smtClean="0"/>
              <a:t>phylogenetics</a:t>
            </a:r>
            <a:r>
              <a:rPr lang="fr-FR" sz="2000" dirty="0" smtClean="0"/>
              <a:t>, neuroscience, </a:t>
            </a:r>
            <a:r>
              <a:rPr lang="fr-FR" sz="2000" dirty="0" err="1" smtClean="0"/>
              <a:t>cardiology</a:t>
            </a:r>
            <a:r>
              <a:rPr lang="fr-FR" sz="2000" dirty="0" smtClean="0"/>
              <a:t> (50 </a:t>
            </a:r>
            <a:r>
              <a:rPr lang="fr-FR" sz="2000" dirty="0" err="1" smtClean="0"/>
              <a:t>TBs</a:t>
            </a:r>
            <a:r>
              <a:rPr lang="fr-FR" sz="2000" dirty="0" smtClean="0"/>
              <a:t>).</a:t>
            </a:r>
          </a:p>
          <a:p>
            <a:r>
              <a:rPr lang="fr-FR" sz="2000" b="1" dirty="0" smtClean="0"/>
              <a:t>Arts and </a:t>
            </a:r>
            <a:r>
              <a:rPr lang="fr-FR" sz="2000" b="1" dirty="0" err="1" smtClean="0"/>
              <a:t>Humanities</a:t>
            </a:r>
            <a:r>
              <a:rPr lang="fr-FR" sz="2000" dirty="0" smtClean="0"/>
              <a:t>: Adonis </a:t>
            </a:r>
            <a:r>
              <a:rPr lang="fr-FR" sz="2000" dirty="0" smtClean="0"/>
              <a:t>(</a:t>
            </a:r>
            <a:r>
              <a:rPr lang="fr-FR" sz="2000" dirty="0" smtClean="0"/>
              <a:t>62</a:t>
            </a:r>
            <a:r>
              <a:rPr lang="fr-FR" sz="2000" dirty="0" smtClean="0"/>
              <a:t> </a:t>
            </a:r>
            <a:r>
              <a:rPr lang="fr-FR" sz="2000" dirty="0" err="1" smtClean="0"/>
              <a:t>TBs</a:t>
            </a:r>
            <a:r>
              <a:rPr lang="fr-FR" sz="2000" dirty="0" smtClean="0"/>
              <a:t>).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27/09/12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iRODS at CC-IN2P3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CC_110906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2968</TotalTime>
  <Words>1193</Words>
  <Application>Microsoft Office PowerPoint</Application>
  <PresentationFormat>Affichage à l'écran (4:3)</PresentationFormat>
  <Paragraphs>206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PowerPointCC_110906</vt:lpstr>
      <vt:lpstr>iRODS usage at CC-IN2P3</vt:lpstr>
      <vt:lpstr>Talk overview</vt:lpstr>
      <vt:lpstr>CC-IN2P3 activities</vt:lpstr>
      <vt:lpstr>iRODS setup @ CC-IN2P3 </vt:lpstr>
      <vt:lpstr>iRODS setup @ CC-IN2P3</vt:lpstr>
      <vt:lpstr>iRODS monitoring: Nagios</vt:lpstr>
      <vt:lpstr>iRODS interaction with other services</vt:lpstr>
      <vt:lpstr>iRODS clients</vt:lpstr>
      <vt:lpstr>Who is using iRODS ?</vt:lpstr>
      <vt:lpstr>iRODS use cases</vt:lpstr>
      <vt:lpstr>Who is using iRODS ?</vt:lpstr>
      <vt:lpstr>Architecture example: BaBar</vt:lpstr>
      <vt:lpstr>Architecture example: dChooz</vt:lpstr>
      <vt:lpstr>Architecture example: embryogenesis and neuroscience</vt:lpstr>
      <vt:lpstr>Rules examples (I)</vt:lpstr>
      <vt:lpstr>Rules examples (II)</vt:lpstr>
      <vt:lpstr>SRB to iRODS migration</vt:lpstr>
      <vt:lpstr>To-do list</vt:lpstr>
      <vt:lpstr>Prospects</vt:lpstr>
      <vt:lpstr>Acknowledgement </vt:lpstr>
    </vt:vector>
  </TitlesOfParts>
  <Company>CCIN2P3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Gaelle Shifrin</dc:creator>
  <cp:lastModifiedBy>Jean-Yves NIEF</cp:lastModifiedBy>
  <cp:revision>181</cp:revision>
  <cp:lastPrinted>1904-01-01T00:00:00Z</cp:lastPrinted>
  <dcterms:created xsi:type="dcterms:W3CDTF">2008-11-05T15:14:46Z</dcterms:created>
  <dcterms:modified xsi:type="dcterms:W3CDTF">2012-09-26T12:46:59Z</dcterms:modified>
</cp:coreProperties>
</file>